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721" r:id="rId1"/>
  </p:sldMasterIdLst>
  <p:notesMasterIdLst>
    <p:notesMasterId r:id="rId42"/>
  </p:notesMasterIdLst>
  <p:sldIdLst>
    <p:sldId id="256" r:id="rId2"/>
    <p:sldId id="260" r:id="rId3"/>
    <p:sldId id="258" r:id="rId4"/>
    <p:sldId id="259" r:id="rId5"/>
    <p:sldId id="262" r:id="rId6"/>
    <p:sldId id="263" r:id="rId7"/>
    <p:sldId id="264" r:id="rId8"/>
    <p:sldId id="265" r:id="rId9"/>
    <p:sldId id="266" r:id="rId10"/>
    <p:sldId id="269" r:id="rId11"/>
    <p:sldId id="270" r:id="rId12"/>
    <p:sldId id="271" r:id="rId13"/>
    <p:sldId id="272" r:id="rId14"/>
    <p:sldId id="273" r:id="rId15"/>
    <p:sldId id="274" r:id="rId16"/>
    <p:sldId id="275" r:id="rId17"/>
    <p:sldId id="277" r:id="rId18"/>
    <p:sldId id="279" r:id="rId19"/>
    <p:sldId id="280" r:id="rId20"/>
    <p:sldId id="281" r:id="rId21"/>
    <p:sldId id="282" r:id="rId22"/>
    <p:sldId id="287" r:id="rId23"/>
    <p:sldId id="293" r:id="rId24"/>
    <p:sldId id="292" r:id="rId25"/>
    <p:sldId id="291" r:id="rId26"/>
    <p:sldId id="290" r:id="rId27"/>
    <p:sldId id="289" r:id="rId28"/>
    <p:sldId id="288" r:id="rId29"/>
    <p:sldId id="294" r:id="rId30"/>
    <p:sldId id="295" r:id="rId31"/>
    <p:sldId id="301" r:id="rId32"/>
    <p:sldId id="300" r:id="rId33"/>
    <p:sldId id="299" r:id="rId34"/>
    <p:sldId id="298" r:id="rId35"/>
    <p:sldId id="297" r:id="rId36"/>
    <p:sldId id="296" r:id="rId37"/>
    <p:sldId id="283" r:id="rId38"/>
    <p:sldId id="284" r:id="rId39"/>
    <p:sldId id="285" r:id="rId40"/>
    <p:sldId id="286" r:id="rId4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EAEC"/>
    <a:srgbClr val="DFD9DC"/>
    <a:srgbClr val="FBDDDE"/>
    <a:srgbClr val="EEE7E7"/>
    <a:srgbClr val="7B2022"/>
    <a:srgbClr val="2C3A55"/>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549" autoAdjust="0"/>
    <p:restoredTop sz="94588" autoAdjust="0"/>
  </p:normalViewPr>
  <p:slideViewPr>
    <p:cSldViewPr snapToGrid="0" snapToObjects="1">
      <p:cViewPr varScale="1">
        <p:scale>
          <a:sx n="62" d="100"/>
          <a:sy n="62" d="100"/>
        </p:scale>
        <p:origin x="1218" y="5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85" d="100"/>
        <a:sy n="85"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10.jpeg>
</file>

<file path=ppt/media/image11.JP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jpg>
</file>

<file path=ppt/media/image48.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A24E801-2D28-8B4B-9E6A-806CC503580E}" type="datetimeFigureOut">
              <a:rPr lang="en-US" smtClean="0"/>
              <a:pPr/>
              <a:t>3/14/2018</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0C55534-C8B2-FC44-AFDE-306208876582}" type="slidenum">
              <a:rPr lang="en-US" smtClean="0"/>
              <a:pPr/>
              <a:t>‹#›</a:t>
            </a:fld>
            <a:endParaRPr lang="en-US" dirty="0"/>
          </a:p>
        </p:txBody>
      </p:sp>
    </p:spTree>
    <p:extLst>
      <p:ext uri="{BB962C8B-B14F-4D97-AF65-F5344CB8AC3E}">
        <p14:creationId xmlns:p14="http://schemas.microsoft.com/office/powerpoint/2010/main" val="2929174624"/>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Add NSF logo</a:t>
            </a:r>
          </a:p>
        </p:txBody>
      </p:sp>
      <p:sp>
        <p:nvSpPr>
          <p:cNvPr id="4" name="Slide Number Placeholder 3"/>
          <p:cNvSpPr>
            <a:spLocks noGrp="1"/>
          </p:cNvSpPr>
          <p:nvPr>
            <p:ph type="sldNum" sz="quarter" idx="10"/>
          </p:nvPr>
        </p:nvSpPr>
        <p:spPr/>
        <p:txBody>
          <a:bodyPr/>
          <a:lstStyle/>
          <a:p>
            <a:fld id="{20C55534-C8B2-FC44-AFDE-306208876582}" type="slidenum">
              <a:rPr lang="en-US" smtClean="0"/>
              <a:pPr/>
              <a:t>1</a:t>
            </a:fld>
            <a:endParaRPr lang="en-US" dirty="0"/>
          </a:p>
        </p:txBody>
      </p:sp>
    </p:spTree>
    <p:extLst>
      <p:ext uri="{BB962C8B-B14F-4D97-AF65-F5344CB8AC3E}">
        <p14:creationId xmlns:p14="http://schemas.microsoft.com/office/powerpoint/2010/main" val="98822433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jpe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jpeg"/><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6" name="Rectangle 5"/>
          <p:cNvSpPr/>
          <p:nvPr/>
        </p:nvSpPr>
        <p:spPr bwMode="auto">
          <a:xfrm>
            <a:off x="0" y="0"/>
            <a:ext cx="9144000" cy="6858000"/>
          </a:xfrm>
          <a:prstGeom prst="rect">
            <a:avLst/>
          </a:prstGeom>
          <a:solidFill>
            <a:schemeClr val="bg1"/>
          </a:solidFill>
          <a:ln w="9525" cap="flat" cmpd="sng" algn="ctr">
            <a:noFill/>
            <a:prstDash val="solid"/>
            <a:round/>
            <a:headEnd type="none" w="med" len="med"/>
            <a:tailEnd type="none" w="med" len="med"/>
          </a:ln>
          <a:effectLst/>
        </p:spPr>
        <p:txBody>
          <a:bodyPr wrap="none" anchor="ctr"/>
          <a:lstStyle/>
          <a:p>
            <a:pPr algn="ctr">
              <a:defRPr/>
            </a:pPr>
            <a:endParaRPr lang="en-US" dirty="0"/>
          </a:p>
        </p:txBody>
      </p:sp>
      <p:sp>
        <p:nvSpPr>
          <p:cNvPr id="9" name="Title 1"/>
          <p:cNvSpPr txBox="1">
            <a:spLocks/>
          </p:cNvSpPr>
          <p:nvPr/>
        </p:nvSpPr>
        <p:spPr bwMode="auto">
          <a:xfrm>
            <a:off x="5105400" y="533400"/>
            <a:ext cx="3657600" cy="2590800"/>
          </a:xfrm>
          <a:prstGeom prst="rect">
            <a:avLst/>
          </a:prstGeom>
          <a:noFill/>
          <a:ln w="9525">
            <a:noFill/>
            <a:miter lim="800000"/>
            <a:headEnd/>
            <a:tailEnd/>
          </a:ln>
          <a:effectLst/>
        </p:spPr>
        <p:txBody>
          <a:bodyPr anchor="b">
            <a:normAutofit/>
          </a:bodyPr>
          <a:lstStyle/>
          <a:p>
            <a:pPr>
              <a:defRPr/>
            </a:pPr>
            <a:endParaRPr lang="en-US" sz="5400" b="1" kern="0" dirty="0">
              <a:latin typeface="Times New Roman"/>
              <a:ea typeface="+mj-ea"/>
              <a:cs typeface="+mj-cs"/>
            </a:endParaRPr>
          </a:p>
        </p:txBody>
      </p:sp>
      <p:sp>
        <p:nvSpPr>
          <p:cNvPr id="16" name="Text Placeholder 15"/>
          <p:cNvSpPr>
            <a:spLocks noGrp="1"/>
          </p:cNvSpPr>
          <p:nvPr>
            <p:ph type="body" sz="quarter" idx="10"/>
          </p:nvPr>
        </p:nvSpPr>
        <p:spPr>
          <a:xfrm>
            <a:off x="3200400" y="2590800"/>
            <a:ext cx="5791200" cy="2133600"/>
          </a:xfrm>
        </p:spPr>
        <p:txBody>
          <a:bodyPr/>
          <a:lstStyle>
            <a:lvl1pPr>
              <a:buNone/>
              <a:defRPr sz="4400" b="1">
                <a:solidFill>
                  <a:srgbClr val="7B2022"/>
                </a:solidFill>
                <a:effectLst>
                  <a:outerShdw blurRad="127000" dist="101600" dir="2700000" algn="tl" rotWithShape="0">
                    <a:prstClr val="black">
                      <a:alpha val="40000"/>
                    </a:prstClr>
                  </a:outerShdw>
                </a:effectLst>
              </a:defRPr>
            </a:lvl1pPr>
          </a:lstStyle>
          <a:p>
            <a:pPr lvl="0"/>
            <a:r>
              <a:rPr lang="en-US"/>
              <a:t>Click to edit Master text styles</a:t>
            </a:r>
          </a:p>
        </p:txBody>
      </p:sp>
      <p:sp>
        <p:nvSpPr>
          <p:cNvPr id="18" name="Text Placeholder 17"/>
          <p:cNvSpPr>
            <a:spLocks noGrp="1"/>
          </p:cNvSpPr>
          <p:nvPr>
            <p:ph type="body" sz="quarter" idx="11"/>
          </p:nvPr>
        </p:nvSpPr>
        <p:spPr>
          <a:xfrm>
            <a:off x="3200400" y="5105400"/>
            <a:ext cx="5791200" cy="838200"/>
          </a:xfrm>
        </p:spPr>
        <p:txBody>
          <a:bodyPr/>
          <a:lstStyle>
            <a:lvl1pPr>
              <a:buNone/>
              <a:defRPr baseline="0"/>
            </a:lvl1pPr>
          </a:lstStyle>
          <a:p>
            <a:pPr lvl="0"/>
            <a:r>
              <a:rPr lang="en-US"/>
              <a:t>Click to edit Master text styles</a:t>
            </a:r>
          </a:p>
        </p:txBody>
      </p:sp>
      <p:sp>
        <p:nvSpPr>
          <p:cNvPr id="10" name="Rectangle 169"/>
          <p:cNvSpPr>
            <a:spLocks noGrp="1" noChangeArrowheads="1"/>
          </p:cNvSpPr>
          <p:nvPr>
            <p:ph type="dt" sz="half" idx="12"/>
          </p:nvPr>
        </p:nvSpPr>
        <p:spPr>
          <a:xfrm>
            <a:off x="152400" y="6200775"/>
            <a:ext cx="1905000" cy="457200"/>
          </a:xfrm>
        </p:spPr>
        <p:txBody>
          <a:bodyPr/>
          <a:lstStyle>
            <a:lvl1pPr>
              <a:defRPr dirty="0"/>
            </a:lvl1pPr>
          </a:lstStyle>
          <a:p>
            <a:fld id="{C5BB6968-83BF-4CE8-9318-756EE907CB6F}" type="datetime1">
              <a:rPr lang="en-US" smtClean="0"/>
              <a:t>3/14/2018</a:t>
            </a:fld>
            <a:endParaRPr lang="en-US" dirty="0"/>
          </a:p>
        </p:txBody>
      </p:sp>
      <p:sp>
        <p:nvSpPr>
          <p:cNvPr id="11" name="Rectangle 170"/>
          <p:cNvSpPr>
            <a:spLocks noGrp="1" noChangeArrowheads="1"/>
          </p:cNvSpPr>
          <p:nvPr>
            <p:ph type="ftr" sz="quarter" idx="13"/>
          </p:nvPr>
        </p:nvSpPr>
        <p:spPr>
          <a:xfrm>
            <a:off x="2754313" y="6200775"/>
            <a:ext cx="3635375" cy="457200"/>
          </a:xfrm>
        </p:spPr>
        <p:txBody>
          <a:bodyPr/>
          <a:lstStyle>
            <a:lvl1pPr>
              <a:defRPr dirty="0"/>
            </a:lvl1pPr>
          </a:lstStyle>
          <a:p>
            <a:endParaRPr lang="en-US" dirty="0"/>
          </a:p>
        </p:txBody>
      </p:sp>
      <p:sp>
        <p:nvSpPr>
          <p:cNvPr id="12" name="Rectangle 171"/>
          <p:cNvSpPr>
            <a:spLocks noGrp="1" noChangeArrowheads="1"/>
          </p:cNvSpPr>
          <p:nvPr>
            <p:ph type="sldNum" sz="quarter" idx="14"/>
          </p:nvPr>
        </p:nvSpPr>
        <p:spPr>
          <a:xfrm>
            <a:off x="7092950" y="6200775"/>
            <a:ext cx="1905000" cy="457200"/>
          </a:xfrm>
        </p:spPr>
        <p:txBody>
          <a:bodyPr/>
          <a:lstStyle>
            <a:lvl1pPr>
              <a:defRPr/>
            </a:lvl1pPr>
          </a:lstStyle>
          <a:p>
            <a:fld id="{3E05A0EA-0FFD-3345-8A35-6E94DD537AEE}" type="slidenum">
              <a:rPr lang="en-US" smtClean="0"/>
              <a:pPr/>
              <a:t>‹#›</a:t>
            </a:fld>
            <a:endParaRPr lang="en-US" dirty="0"/>
          </a:p>
        </p:txBody>
      </p:sp>
      <p:pic>
        <p:nvPicPr>
          <p:cNvPr id="2" name="Picture 2"/>
          <p:cNvPicPr>
            <a:picLocks noChangeAspect="1" noChangeArrowheads="1"/>
          </p:cNvPicPr>
          <p:nvPr/>
        </p:nvPicPr>
        <p:blipFill>
          <a:blip r:embed="rId3" cstate="print"/>
          <a:srcRect/>
          <a:stretch>
            <a:fillRect/>
          </a:stretch>
        </p:blipFill>
        <p:spPr bwMode="auto">
          <a:xfrm>
            <a:off x="0" y="0"/>
            <a:ext cx="2177143" cy="6858000"/>
          </a:xfrm>
          <a:prstGeom prst="rect">
            <a:avLst/>
          </a:prstGeom>
          <a:noFill/>
          <a:ln w="9525">
            <a:noFill/>
            <a:miter lim="800000"/>
            <a:headEnd/>
            <a:tailEnd/>
          </a:ln>
        </p:spPr>
      </p:pic>
      <p:sp>
        <p:nvSpPr>
          <p:cNvPr id="15" name="Rectangle 14"/>
          <p:cNvSpPr/>
          <p:nvPr/>
        </p:nvSpPr>
        <p:spPr bwMode="auto">
          <a:xfrm rot="5400000">
            <a:off x="-1109657" y="3422552"/>
            <a:ext cx="6921305" cy="76200"/>
          </a:xfrm>
          <a:prstGeom prst="rect">
            <a:avLst/>
          </a:prstGeom>
          <a:solidFill>
            <a:srgbClr val="EBD2C1"/>
          </a:solidFill>
          <a:ln w="9525" cap="flat" cmpd="sng" algn="ctr">
            <a:noFill/>
            <a:prstDash val="solid"/>
            <a:round/>
            <a:headEnd type="none" w="med" len="med"/>
            <a:tailEnd type="none" w="med" len="med"/>
          </a:ln>
          <a:effectLst/>
        </p:spPr>
        <p:txBody>
          <a:bodyPr wrap="none" anchor="ctr"/>
          <a:lstStyle/>
          <a:p>
            <a:pPr algn="ctr">
              <a:defRPr/>
            </a:pPr>
            <a:endParaRPr lang="en-US" dirty="0"/>
          </a:p>
        </p:txBody>
      </p:sp>
      <p:sp>
        <p:nvSpPr>
          <p:cNvPr id="17" name="Rectangle 16"/>
          <p:cNvSpPr/>
          <p:nvPr/>
        </p:nvSpPr>
        <p:spPr bwMode="auto">
          <a:xfrm rot="5400000">
            <a:off x="-986392" y="3384453"/>
            <a:ext cx="6921305" cy="152400"/>
          </a:xfrm>
          <a:prstGeom prst="rect">
            <a:avLst/>
          </a:prstGeom>
          <a:solidFill>
            <a:srgbClr val="2D3A55"/>
          </a:solidFill>
          <a:ln w="9525" cap="flat" cmpd="sng" algn="ctr">
            <a:noFill/>
            <a:prstDash val="solid"/>
            <a:round/>
            <a:headEnd type="none" w="med" len="med"/>
            <a:tailEnd type="none" w="med" len="med"/>
          </a:ln>
          <a:effectLst/>
        </p:spPr>
        <p:txBody>
          <a:bodyPr wrap="none" anchor="ctr"/>
          <a:lstStyle/>
          <a:p>
            <a:pPr algn="ctr">
              <a:defRPr/>
            </a:pPr>
            <a:endParaRPr lang="en-US" dirty="0"/>
          </a:p>
        </p:txBody>
      </p:sp>
      <p:sp>
        <p:nvSpPr>
          <p:cNvPr id="7" name="Rectangle 6"/>
          <p:cNvSpPr/>
          <p:nvPr/>
        </p:nvSpPr>
        <p:spPr bwMode="auto">
          <a:xfrm rot="5400000">
            <a:off x="-1210513" y="3384452"/>
            <a:ext cx="6921305" cy="152400"/>
          </a:xfrm>
          <a:prstGeom prst="rect">
            <a:avLst/>
          </a:prstGeom>
          <a:solidFill>
            <a:srgbClr val="7B2022"/>
          </a:solidFill>
          <a:ln w="9525" cap="flat" cmpd="sng" algn="ctr">
            <a:noFill/>
            <a:prstDash val="solid"/>
            <a:round/>
            <a:headEnd type="none" w="med" len="med"/>
            <a:tailEnd type="none" w="med" len="med"/>
          </a:ln>
          <a:effectLst/>
        </p:spPr>
        <p:txBody>
          <a:bodyPr wrap="none" anchor="ctr"/>
          <a:lstStyle/>
          <a:p>
            <a:pPr algn="ctr">
              <a:defRPr/>
            </a:pPr>
            <a:endParaRPr lang="en-US" dirty="0"/>
          </a:p>
        </p:txBody>
      </p:sp>
      <p:pic>
        <p:nvPicPr>
          <p:cNvPr id="1028" name="Picture 4" descr="X:\DeptBU\LRTS\BaasMark\2010 Annual Report\tan_20percent.png"/>
          <p:cNvPicPr>
            <a:picLocks noChangeAspect="1" noChangeArrowheads="1"/>
          </p:cNvPicPr>
          <p:nvPr/>
        </p:nvPicPr>
        <p:blipFill>
          <a:blip r:embed="rId4" cstate="print"/>
          <a:srcRect/>
          <a:stretch>
            <a:fillRect/>
          </a:stretch>
        </p:blipFill>
        <p:spPr bwMode="auto">
          <a:xfrm>
            <a:off x="1524000" y="0"/>
            <a:ext cx="2917272" cy="2971800"/>
          </a:xfrm>
          <a:prstGeom prst="rect">
            <a:avLst/>
          </a:prstGeom>
          <a:noFill/>
        </p:spPr>
      </p:pic>
      <p:pic>
        <p:nvPicPr>
          <p:cNvPr id="21508" name="Picture 4" descr="X:\DeptBU\UnivCom\Proell\stc.png"/>
          <p:cNvPicPr>
            <a:picLocks noChangeAspect="1" noChangeArrowheads="1"/>
          </p:cNvPicPr>
          <p:nvPr/>
        </p:nvPicPr>
        <p:blipFill>
          <a:blip r:embed="rId5" cstate="print"/>
          <a:srcRect t="19457" b="28008"/>
          <a:stretch>
            <a:fillRect/>
          </a:stretch>
        </p:blipFill>
        <p:spPr bwMode="auto">
          <a:xfrm>
            <a:off x="80270" y="228600"/>
            <a:ext cx="2129530" cy="1447800"/>
          </a:xfrm>
          <a:prstGeom prst="rect">
            <a:avLst/>
          </a:prstGeom>
          <a:ln>
            <a:noFill/>
          </a:ln>
          <a:effectLst>
            <a:outerShdw blurRad="215900" dist="317500" dir="2400000" sx="99000" sy="99000" algn="tl" rotWithShape="0">
              <a:prstClr val="black">
                <a:alpha val="50000"/>
              </a:prstClr>
            </a:outerShdw>
          </a:effectLst>
        </p:spPr>
      </p:pic>
      <p:pic>
        <p:nvPicPr>
          <p:cNvPr id="1029" name="Picture 5" descr="X:\DeptBU\LRTS\BaasMark\2010 Annual Report\blue.png"/>
          <p:cNvPicPr>
            <a:picLocks noChangeAspect="1" noChangeArrowheads="1"/>
          </p:cNvPicPr>
          <p:nvPr/>
        </p:nvPicPr>
        <p:blipFill>
          <a:blip r:embed="rId6" cstate="print"/>
          <a:srcRect l="42424" b="42885"/>
          <a:stretch>
            <a:fillRect/>
          </a:stretch>
        </p:blipFill>
        <p:spPr bwMode="auto">
          <a:xfrm>
            <a:off x="0" y="5410200"/>
            <a:ext cx="1447800" cy="1447800"/>
          </a:xfrm>
          <a:prstGeom prst="rect">
            <a:avLst/>
          </a:prstGeom>
          <a:noFill/>
        </p:spPr>
      </p:pic>
      <p:pic>
        <p:nvPicPr>
          <p:cNvPr id="1030" name="Picture 6" descr="X:\DeptBU\LRTS\BaasMark\2010 Annual Report\blue_20percent.png"/>
          <p:cNvPicPr>
            <a:picLocks noChangeAspect="1" noChangeArrowheads="1"/>
          </p:cNvPicPr>
          <p:nvPr/>
        </p:nvPicPr>
        <p:blipFill>
          <a:blip r:embed="rId7" cstate="print"/>
          <a:srcRect/>
          <a:stretch>
            <a:fillRect/>
          </a:stretch>
        </p:blipFill>
        <p:spPr bwMode="auto">
          <a:xfrm>
            <a:off x="0" y="990600"/>
            <a:ext cx="5454337" cy="5438775"/>
          </a:xfrm>
          <a:prstGeom prst="rect">
            <a:avLst/>
          </a:prstGeom>
          <a:noFill/>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dirty="0"/>
              <a:t>Drag picture to placeholder or click icon to add</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fld id="{555818DF-E156-4029-9564-4F5489104E43}" type="datetime1">
              <a:rPr lang="en-US" smtClean="0"/>
              <a:t>3/14/2018</a:t>
            </a:fld>
            <a:endParaRPr lang="en-US" dirty="0"/>
          </a:p>
        </p:txBody>
      </p:sp>
      <p:sp>
        <p:nvSpPr>
          <p:cNvPr id="6" name="Rectangle 5"/>
          <p:cNvSpPr>
            <a:spLocks noGrp="1" noChangeArrowheads="1"/>
          </p:cNvSpPr>
          <p:nvPr>
            <p:ph type="ftr" sz="quarter" idx="11"/>
          </p:nvPr>
        </p:nvSpPr>
        <p:spPr>
          <a:ln/>
        </p:spPr>
        <p:txBody>
          <a:bodyPr/>
          <a:lstStyle>
            <a:lvl1pPr>
              <a:defRPr/>
            </a:lvl1pPr>
          </a:lstStyle>
          <a:p>
            <a:endParaRPr lang="en-US" dirty="0"/>
          </a:p>
        </p:txBody>
      </p:sp>
      <p:sp>
        <p:nvSpPr>
          <p:cNvPr id="7" name="Rectangle 6"/>
          <p:cNvSpPr>
            <a:spLocks noGrp="1" noChangeArrowheads="1"/>
          </p:cNvSpPr>
          <p:nvPr>
            <p:ph type="sldNum" sz="quarter" idx="12"/>
          </p:nvPr>
        </p:nvSpPr>
        <p:spPr>
          <a:ln/>
        </p:spPr>
        <p:txBody>
          <a:bodyPr/>
          <a:lstStyle>
            <a:lvl1pPr>
              <a:defRPr/>
            </a:lvl1pPr>
          </a:lstStyle>
          <a:p>
            <a:fld id="{3E05A0EA-0FFD-3345-8A35-6E94DD537AEE}"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fld id="{59A93D5A-7296-404F-9990-AB7C8A16FEC2}" type="datetime1">
              <a:rPr lang="en-US" smtClean="0"/>
              <a:t>3/14/2018</a:t>
            </a:fld>
            <a:endParaRPr lang="en-US" dirty="0"/>
          </a:p>
        </p:txBody>
      </p:sp>
      <p:sp>
        <p:nvSpPr>
          <p:cNvPr id="5" name="Rectangle 5"/>
          <p:cNvSpPr>
            <a:spLocks noGrp="1" noChangeArrowheads="1"/>
          </p:cNvSpPr>
          <p:nvPr>
            <p:ph type="ftr" sz="quarter" idx="11"/>
          </p:nvPr>
        </p:nvSpPr>
        <p:spPr>
          <a:ln/>
        </p:spPr>
        <p:txBody>
          <a:bodyPr/>
          <a:lstStyle>
            <a:lvl1pPr>
              <a:defRPr/>
            </a:lvl1pPr>
          </a:lstStyle>
          <a:p>
            <a:endParaRPr lang="en-US" dirty="0"/>
          </a:p>
        </p:txBody>
      </p:sp>
      <p:sp>
        <p:nvSpPr>
          <p:cNvPr id="6" name="Rectangle 6"/>
          <p:cNvSpPr>
            <a:spLocks noGrp="1" noChangeArrowheads="1"/>
          </p:cNvSpPr>
          <p:nvPr>
            <p:ph type="sldNum" sz="quarter" idx="12"/>
          </p:nvPr>
        </p:nvSpPr>
        <p:spPr>
          <a:ln/>
        </p:spPr>
        <p:txBody>
          <a:bodyPr/>
          <a:lstStyle>
            <a:lvl1pPr>
              <a:defRPr/>
            </a:lvl1pPr>
          </a:lstStyle>
          <a:p>
            <a:fld id="{3E05A0EA-0FFD-3345-8A35-6E94DD537AEE}" type="slidenum">
              <a:rPr lang="en-US" smtClean="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3075" y="225425"/>
            <a:ext cx="1925638" cy="597535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042988" y="225425"/>
            <a:ext cx="5627687" cy="59753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fld id="{A0AD0A08-4269-4F99-98B1-3DD6ECD694F1}" type="datetime1">
              <a:rPr lang="en-US" smtClean="0"/>
              <a:t>3/14/2018</a:t>
            </a:fld>
            <a:endParaRPr lang="en-US" dirty="0"/>
          </a:p>
        </p:txBody>
      </p:sp>
      <p:sp>
        <p:nvSpPr>
          <p:cNvPr id="5" name="Rectangle 5"/>
          <p:cNvSpPr>
            <a:spLocks noGrp="1" noChangeArrowheads="1"/>
          </p:cNvSpPr>
          <p:nvPr>
            <p:ph type="ftr" sz="quarter" idx="11"/>
          </p:nvPr>
        </p:nvSpPr>
        <p:spPr>
          <a:ln/>
        </p:spPr>
        <p:txBody>
          <a:bodyPr/>
          <a:lstStyle>
            <a:lvl1pPr>
              <a:defRPr/>
            </a:lvl1pPr>
          </a:lstStyle>
          <a:p>
            <a:endParaRPr lang="en-US" dirty="0"/>
          </a:p>
        </p:txBody>
      </p:sp>
      <p:sp>
        <p:nvSpPr>
          <p:cNvPr id="6" name="Rectangle 6"/>
          <p:cNvSpPr>
            <a:spLocks noGrp="1" noChangeArrowheads="1"/>
          </p:cNvSpPr>
          <p:nvPr>
            <p:ph type="sldNum" sz="quarter" idx="12"/>
          </p:nvPr>
        </p:nvSpPr>
        <p:spPr>
          <a:ln/>
        </p:spPr>
        <p:txBody>
          <a:bodyPr/>
          <a:lstStyle>
            <a:lvl1pPr>
              <a:defRPr/>
            </a:lvl1pPr>
          </a:lstStyle>
          <a:p>
            <a:fld id="{3E05A0EA-0FFD-3345-8A35-6E94DD537AEE}" type="slidenum">
              <a:rPr lang="en-US" smtClean="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AndClipArt" preserve="1">
  <p:cSld name="Title, Text and Clip Art">
    <p:spTree>
      <p:nvGrpSpPr>
        <p:cNvPr id="1" name=""/>
        <p:cNvGrpSpPr/>
        <p:nvPr/>
      </p:nvGrpSpPr>
      <p:grpSpPr>
        <a:xfrm>
          <a:off x="0" y="0"/>
          <a:ext cx="0" cy="0"/>
          <a:chOff x="0" y="0"/>
          <a:chExt cx="0" cy="0"/>
        </a:xfrm>
      </p:grpSpPr>
      <p:sp>
        <p:nvSpPr>
          <p:cNvPr id="2" name="Title 1"/>
          <p:cNvSpPr>
            <a:spLocks noGrp="1"/>
          </p:cNvSpPr>
          <p:nvPr>
            <p:ph type="title"/>
          </p:nvPr>
        </p:nvSpPr>
        <p:spPr>
          <a:xfrm>
            <a:off x="1042988" y="225425"/>
            <a:ext cx="7705725" cy="863600"/>
          </a:xfrm>
        </p:spPr>
        <p:txBody>
          <a:bodyPr/>
          <a:lstStyle/>
          <a:p>
            <a:r>
              <a:rPr lang="en-US"/>
              <a:t>Click to edit Master title style</a:t>
            </a:r>
          </a:p>
        </p:txBody>
      </p:sp>
      <p:sp>
        <p:nvSpPr>
          <p:cNvPr id="3" name="Text Placeholder 2"/>
          <p:cNvSpPr>
            <a:spLocks noGrp="1"/>
          </p:cNvSpPr>
          <p:nvPr>
            <p:ph type="body" sz="half" idx="1"/>
          </p:nvPr>
        </p:nvSpPr>
        <p:spPr>
          <a:xfrm>
            <a:off x="1042988" y="1304925"/>
            <a:ext cx="3776662" cy="48958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lipArt Placeholder 3"/>
          <p:cNvSpPr>
            <a:spLocks noGrp="1"/>
          </p:cNvSpPr>
          <p:nvPr>
            <p:ph type="clipArt" sz="half" idx="2"/>
          </p:nvPr>
        </p:nvSpPr>
        <p:spPr>
          <a:xfrm>
            <a:off x="4972050" y="1304925"/>
            <a:ext cx="3776663" cy="4895850"/>
          </a:xfrm>
        </p:spPr>
        <p:txBody>
          <a:bodyPr/>
          <a:lstStyle/>
          <a:p>
            <a:pPr lvl="0"/>
            <a:r>
              <a:rPr lang="en-US" noProof="0" dirty="0"/>
              <a:t>Click icon to add clip art</a:t>
            </a:r>
          </a:p>
        </p:txBody>
      </p:sp>
      <p:sp>
        <p:nvSpPr>
          <p:cNvPr id="5" name="Rectangle 4"/>
          <p:cNvSpPr>
            <a:spLocks noGrp="1" noChangeArrowheads="1"/>
          </p:cNvSpPr>
          <p:nvPr>
            <p:ph type="dt" sz="half" idx="10"/>
          </p:nvPr>
        </p:nvSpPr>
        <p:spPr>
          <a:ln/>
        </p:spPr>
        <p:txBody>
          <a:bodyPr/>
          <a:lstStyle>
            <a:lvl1pPr>
              <a:defRPr/>
            </a:lvl1pPr>
          </a:lstStyle>
          <a:p>
            <a:fld id="{6A4CB8CB-DCE6-4AA2-BD76-26878D16C056}" type="datetime1">
              <a:rPr lang="en-US" smtClean="0"/>
              <a:t>3/14/2018</a:t>
            </a:fld>
            <a:endParaRPr lang="en-US" dirty="0"/>
          </a:p>
        </p:txBody>
      </p:sp>
      <p:sp>
        <p:nvSpPr>
          <p:cNvPr id="6" name="Rectangle 5"/>
          <p:cNvSpPr>
            <a:spLocks noGrp="1" noChangeArrowheads="1"/>
          </p:cNvSpPr>
          <p:nvPr>
            <p:ph type="ftr" sz="quarter" idx="11"/>
          </p:nvPr>
        </p:nvSpPr>
        <p:spPr>
          <a:ln/>
        </p:spPr>
        <p:txBody>
          <a:bodyPr/>
          <a:lstStyle>
            <a:lvl1pPr>
              <a:defRPr/>
            </a:lvl1pPr>
          </a:lstStyle>
          <a:p>
            <a:endParaRPr lang="en-US" dirty="0"/>
          </a:p>
        </p:txBody>
      </p:sp>
      <p:sp>
        <p:nvSpPr>
          <p:cNvPr id="7" name="Rectangle 6"/>
          <p:cNvSpPr>
            <a:spLocks noGrp="1" noChangeArrowheads="1"/>
          </p:cNvSpPr>
          <p:nvPr>
            <p:ph type="sldNum" sz="quarter" idx="12"/>
          </p:nvPr>
        </p:nvSpPr>
        <p:spPr>
          <a:ln/>
        </p:spPr>
        <p:txBody>
          <a:bodyPr/>
          <a:lstStyle>
            <a:lvl1pPr>
              <a:defRPr/>
            </a:lvl1pPr>
          </a:lstStyle>
          <a:p>
            <a:fld id="{3E05A0EA-0FFD-3345-8A35-6E94DD537AEE}" type="slidenum">
              <a:rPr lang="en-US" smtClean="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OverObj" preserve="1">
  <p:cSld name="Title and Text over Content">
    <p:spTree>
      <p:nvGrpSpPr>
        <p:cNvPr id="1" name=""/>
        <p:cNvGrpSpPr/>
        <p:nvPr/>
      </p:nvGrpSpPr>
      <p:grpSpPr>
        <a:xfrm>
          <a:off x="0" y="0"/>
          <a:ext cx="0" cy="0"/>
          <a:chOff x="0" y="0"/>
          <a:chExt cx="0" cy="0"/>
        </a:xfrm>
      </p:grpSpPr>
      <p:sp>
        <p:nvSpPr>
          <p:cNvPr id="2" name="Title 1"/>
          <p:cNvSpPr>
            <a:spLocks noGrp="1"/>
          </p:cNvSpPr>
          <p:nvPr>
            <p:ph type="title"/>
          </p:nvPr>
        </p:nvSpPr>
        <p:spPr>
          <a:xfrm>
            <a:off x="1042988" y="225425"/>
            <a:ext cx="7705725" cy="863600"/>
          </a:xfrm>
        </p:spPr>
        <p:txBody>
          <a:bodyPr/>
          <a:lstStyle/>
          <a:p>
            <a:r>
              <a:rPr lang="en-US"/>
              <a:t>Click to edit Master title style</a:t>
            </a:r>
          </a:p>
        </p:txBody>
      </p:sp>
      <p:sp>
        <p:nvSpPr>
          <p:cNvPr id="3" name="Text Placeholder 2"/>
          <p:cNvSpPr>
            <a:spLocks noGrp="1"/>
          </p:cNvSpPr>
          <p:nvPr>
            <p:ph type="body" sz="half" idx="1"/>
          </p:nvPr>
        </p:nvSpPr>
        <p:spPr>
          <a:xfrm>
            <a:off x="1042988" y="1304925"/>
            <a:ext cx="7705725" cy="23717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042988" y="3829050"/>
            <a:ext cx="7705725" cy="23717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fld id="{25E88054-EDC9-4C02-A56D-99A001836D07}" type="datetime1">
              <a:rPr lang="en-US" smtClean="0"/>
              <a:t>3/14/2018</a:t>
            </a:fld>
            <a:endParaRPr lang="en-US" dirty="0"/>
          </a:p>
        </p:txBody>
      </p:sp>
      <p:sp>
        <p:nvSpPr>
          <p:cNvPr id="6" name="Rectangle 5"/>
          <p:cNvSpPr>
            <a:spLocks noGrp="1" noChangeArrowheads="1"/>
          </p:cNvSpPr>
          <p:nvPr>
            <p:ph type="ftr" sz="quarter" idx="11"/>
          </p:nvPr>
        </p:nvSpPr>
        <p:spPr>
          <a:ln/>
        </p:spPr>
        <p:txBody>
          <a:bodyPr/>
          <a:lstStyle>
            <a:lvl1pPr>
              <a:defRPr/>
            </a:lvl1pPr>
          </a:lstStyle>
          <a:p>
            <a:endParaRPr lang="en-US" dirty="0"/>
          </a:p>
        </p:txBody>
      </p:sp>
      <p:sp>
        <p:nvSpPr>
          <p:cNvPr id="7" name="Rectangle 6"/>
          <p:cNvSpPr>
            <a:spLocks noGrp="1" noChangeArrowheads="1"/>
          </p:cNvSpPr>
          <p:nvPr>
            <p:ph type="sldNum" sz="quarter" idx="12"/>
          </p:nvPr>
        </p:nvSpPr>
        <p:spPr>
          <a:ln/>
        </p:spPr>
        <p:txBody>
          <a:bodyPr/>
          <a:lstStyle>
            <a:lvl1pPr>
              <a:defRPr/>
            </a:lvl1pPr>
          </a:lstStyle>
          <a:p>
            <a:fld id="{3E05A0EA-0FFD-3345-8A35-6E94DD537AEE}"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981200" y="508000"/>
            <a:ext cx="6767513" cy="863600"/>
          </a:xfrm>
        </p:spPr>
        <p:txBody>
          <a:bodyPr/>
          <a:lstStyle>
            <a:lvl1pPr algn="l">
              <a:defRPr>
                <a:solidFill>
                  <a:srgbClr val="7B2022"/>
                </a:solidFill>
              </a:defRPr>
            </a:lvl1pPr>
          </a:lstStyle>
          <a:p>
            <a:r>
              <a:rPr lang="en-US"/>
              <a:t>Click to edit Master title style</a:t>
            </a:r>
            <a:endParaRPr lang="en-US" dirty="0"/>
          </a:p>
        </p:txBody>
      </p:sp>
      <p:sp>
        <p:nvSpPr>
          <p:cNvPr id="3" name="Content Placeholder 2"/>
          <p:cNvSpPr>
            <a:spLocks noGrp="1"/>
          </p:cNvSpPr>
          <p:nvPr>
            <p:ph idx="1"/>
          </p:nvPr>
        </p:nvSpPr>
        <p:spPr>
          <a:xfrm>
            <a:off x="381000" y="1536700"/>
            <a:ext cx="8367713" cy="48958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fld id="{00A269EB-BFFC-40C3-A8CE-4EF35DF9F707}" type="datetime1">
              <a:rPr lang="en-US" smtClean="0"/>
              <a:t>3/14/2018</a:t>
            </a:fld>
            <a:endParaRPr lang="en-US" dirty="0"/>
          </a:p>
        </p:txBody>
      </p:sp>
      <p:sp>
        <p:nvSpPr>
          <p:cNvPr id="5" name="Rectangle 5"/>
          <p:cNvSpPr>
            <a:spLocks noGrp="1" noChangeArrowheads="1"/>
          </p:cNvSpPr>
          <p:nvPr>
            <p:ph type="ftr" sz="quarter" idx="11"/>
          </p:nvPr>
        </p:nvSpPr>
        <p:spPr>
          <a:ln/>
        </p:spPr>
        <p:txBody>
          <a:bodyPr/>
          <a:lstStyle>
            <a:lvl1pPr>
              <a:defRPr/>
            </a:lvl1pPr>
          </a:lstStyle>
          <a:p>
            <a:endParaRPr lang="en-US" dirty="0"/>
          </a:p>
        </p:txBody>
      </p:sp>
      <p:sp>
        <p:nvSpPr>
          <p:cNvPr id="6" name="Rectangle 6"/>
          <p:cNvSpPr>
            <a:spLocks noGrp="1" noChangeArrowheads="1"/>
          </p:cNvSpPr>
          <p:nvPr>
            <p:ph type="sldNum" sz="quarter" idx="12"/>
          </p:nvPr>
        </p:nvSpPr>
        <p:spPr>
          <a:ln/>
        </p:spPr>
        <p:txBody>
          <a:bodyPr/>
          <a:lstStyle>
            <a:lvl1pPr>
              <a:defRPr/>
            </a:lvl1pPr>
          </a:lstStyle>
          <a:p>
            <a:fld id="{3E05A0EA-0FFD-3345-8A35-6E94DD537AEE}"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pic>
        <p:nvPicPr>
          <p:cNvPr id="7" name="Picture 6" descr="nsf_building_wilson.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7287" y="465439"/>
            <a:ext cx="10056307" cy="6470249"/>
          </a:xfrm>
          <a:prstGeom prst="rect">
            <a:avLst/>
          </a:prstGeom>
        </p:spPr>
      </p:pic>
      <p:pic>
        <p:nvPicPr>
          <p:cNvPr id="11" name="Picture 4" descr="X:\DeptBU\LRTS\BaasMark\2010 Annual Report\tan_20percent.png"/>
          <p:cNvPicPr>
            <a:picLocks noChangeAspect="1" noChangeArrowheads="1"/>
          </p:cNvPicPr>
          <p:nvPr/>
        </p:nvPicPr>
        <p:blipFill>
          <a:blip r:embed="rId3" cstate="print"/>
          <a:srcRect t="3811" r="23659"/>
          <a:stretch>
            <a:fillRect/>
          </a:stretch>
        </p:blipFill>
        <p:spPr bwMode="auto">
          <a:xfrm>
            <a:off x="4648200" y="0"/>
            <a:ext cx="4495800" cy="5770547"/>
          </a:xfrm>
          <a:prstGeom prst="rect">
            <a:avLst/>
          </a:prstGeom>
          <a:noFill/>
        </p:spPr>
      </p:pic>
      <p:pic>
        <p:nvPicPr>
          <p:cNvPr id="12" name="Picture 6" descr="X:\DeptBU\LRTS\BaasMark\2010 Annual Report\blue_20percent.png"/>
          <p:cNvPicPr>
            <a:picLocks noChangeAspect="1" noChangeArrowheads="1"/>
          </p:cNvPicPr>
          <p:nvPr/>
        </p:nvPicPr>
        <p:blipFill>
          <a:blip r:embed="rId4" cstate="print"/>
          <a:srcRect l="10971" t="43528"/>
          <a:stretch>
            <a:fillRect/>
          </a:stretch>
        </p:blipFill>
        <p:spPr bwMode="auto">
          <a:xfrm>
            <a:off x="0" y="0"/>
            <a:ext cx="2473380" cy="1564426"/>
          </a:xfrm>
          <a:prstGeom prst="rect">
            <a:avLst/>
          </a:prstGeom>
          <a:noFill/>
        </p:spPr>
      </p:pic>
      <p:sp>
        <p:nvSpPr>
          <p:cNvPr id="2" name="Title 1"/>
          <p:cNvSpPr>
            <a:spLocks noGrp="1"/>
          </p:cNvSpPr>
          <p:nvPr>
            <p:ph type="title"/>
          </p:nvPr>
        </p:nvSpPr>
        <p:spPr>
          <a:xfrm>
            <a:off x="1981200" y="508000"/>
            <a:ext cx="6767513" cy="863600"/>
          </a:xfrm>
        </p:spPr>
        <p:txBody>
          <a:bodyPr/>
          <a:lstStyle>
            <a:lvl1pPr algn="ctr">
              <a:defRPr>
                <a:solidFill>
                  <a:srgbClr val="7B2022"/>
                </a:solidFill>
              </a:defRPr>
            </a:lvl1pPr>
          </a:lstStyle>
          <a:p>
            <a:r>
              <a:rPr lang="en-US"/>
              <a:t>Click to edit Master title style</a:t>
            </a:r>
            <a:endParaRPr lang="en-US" dirty="0"/>
          </a:p>
        </p:txBody>
      </p:sp>
      <p:sp>
        <p:nvSpPr>
          <p:cNvPr id="3" name="Content Placeholder 2"/>
          <p:cNvSpPr>
            <a:spLocks noGrp="1"/>
          </p:cNvSpPr>
          <p:nvPr>
            <p:ph idx="1"/>
          </p:nvPr>
        </p:nvSpPr>
        <p:spPr>
          <a:xfrm>
            <a:off x="381000" y="1536700"/>
            <a:ext cx="8367713" cy="48958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fld id="{7A3C51EE-9548-4D2F-9C4B-0100B0843841}" type="datetime1">
              <a:rPr lang="en-US" smtClean="0"/>
              <a:t>3/14/2018</a:t>
            </a:fld>
            <a:endParaRPr lang="en-US" dirty="0"/>
          </a:p>
        </p:txBody>
      </p:sp>
      <p:sp>
        <p:nvSpPr>
          <p:cNvPr id="5" name="Rectangle 5"/>
          <p:cNvSpPr>
            <a:spLocks noGrp="1" noChangeArrowheads="1"/>
          </p:cNvSpPr>
          <p:nvPr>
            <p:ph type="ftr" sz="quarter" idx="11"/>
          </p:nvPr>
        </p:nvSpPr>
        <p:spPr>
          <a:ln/>
        </p:spPr>
        <p:txBody>
          <a:bodyPr/>
          <a:lstStyle>
            <a:lvl1pPr>
              <a:defRPr/>
            </a:lvl1pPr>
          </a:lstStyle>
          <a:p>
            <a:endParaRPr lang="en-US" dirty="0"/>
          </a:p>
        </p:txBody>
      </p:sp>
      <p:sp>
        <p:nvSpPr>
          <p:cNvPr id="6" name="Rectangle 6"/>
          <p:cNvSpPr>
            <a:spLocks noGrp="1" noChangeArrowheads="1"/>
          </p:cNvSpPr>
          <p:nvPr>
            <p:ph type="sldNum" sz="quarter" idx="12"/>
          </p:nvPr>
        </p:nvSpPr>
        <p:spPr>
          <a:ln/>
        </p:spPr>
        <p:txBody>
          <a:bodyPr/>
          <a:lstStyle>
            <a:lvl1pPr>
              <a:defRPr/>
            </a:lvl1pPr>
          </a:lstStyle>
          <a:p>
            <a:fld id="{3E05A0EA-0FFD-3345-8A35-6E94DD537AEE}" type="slidenum">
              <a:rPr lang="en-US" smtClean="0"/>
              <a:pPr/>
              <a:t>‹#›</a:t>
            </a:fld>
            <a:endParaRPr lang="en-US" dirty="0"/>
          </a:p>
        </p:txBody>
      </p:sp>
      <p:sp>
        <p:nvSpPr>
          <p:cNvPr id="8" name="Rectangle 7"/>
          <p:cNvSpPr/>
          <p:nvPr/>
        </p:nvSpPr>
        <p:spPr bwMode="auto">
          <a:xfrm>
            <a:off x="0" y="609600"/>
            <a:ext cx="9144000" cy="76200"/>
          </a:xfrm>
          <a:prstGeom prst="rect">
            <a:avLst/>
          </a:prstGeom>
          <a:solidFill>
            <a:srgbClr val="2D3A55"/>
          </a:solidFill>
          <a:ln w="9525" cap="flat" cmpd="sng" algn="ctr">
            <a:noFill/>
            <a:prstDash val="solid"/>
            <a:round/>
            <a:headEnd type="none" w="med" len="med"/>
            <a:tailEnd type="none" w="med" len="med"/>
          </a:ln>
          <a:effectLst/>
        </p:spPr>
        <p:txBody>
          <a:bodyPr wrap="none" anchor="ctr"/>
          <a:lstStyle/>
          <a:p>
            <a:pPr algn="ctr">
              <a:defRPr/>
            </a:pPr>
            <a:endParaRPr lang="en-US" dirty="0"/>
          </a:p>
        </p:txBody>
      </p:sp>
      <p:pic>
        <p:nvPicPr>
          <p:cNvPr id="9" name="Picture 2"/>
          <p:cNvPicPr>
            <a:picLocks noChangeAspect="1" noChangeArrowheads="1"/>
          </p:cNvPicPr>
          <p:nvPr/>
        </p:nvPicPr>
        <p:blipFill>
          <a:blip r:embed="rId5" cstate="print"/>
          <a:srcRect r="14298" b="55555"/>
          <a:stretch>
            <a:fillRect/>
          </a:stretch>
        </p:blipFill>
        <p:spPr bwMode="auto">
          <a:xfrm>
            <a:off x="-1" y="0"/>
            <a:ext cx="9144001" cy="609600"/>
          </a:xfrm>
          <a:prstGeom prst="rect">
            <a:avLst/>
          </a:prstGeom>
          <a:noFill/>
          <a:ln w="9525">
            <a:noFill/>
            <a:miter lim="800000"/>
            <a:headEnd/>
            <a:tailEnd/>
          </a:ln>
        </p:spPr>
      </p:pic>
      <p:pic>
        <p:nvPicPr>
          <p:cNvPr id="10" name="Picture 4" descr="X:\DeptBU\UnivCom\Proell\stc.png"/>
          <p:cNvPicPr>
            <a:picLocks noChangeAspect="1" noChangeArrowheads="1"/>
          </p:cNvPicPr>
          <p:nvPr/>
        </p:nvPicPr>
        <p:blipFill>
          <a:blip r:embed="rId6" cstate="print"/>
          <a:srcRect t="18807" b="27712"/>
          <a:stretch>
            <a:fillRect/>
          </a:stretch>
        </p:blipFill>
        <p:spPr bwMode="auto">
          <a:xfrm>
            <a:off x="135018" y="277905"/>
            <a:ext cx="1541382" cy="1066800"/>
          </a:xfrm>
          <a:prstGeom prst="rect">
            <a:avLst/>
          </a:prstGeom>
          <a:ln>
            <a:noFill/>
          </a:ln>
          <a:effectLst>
            <a:outerShdw blurRad="88900" dist="317500" dir="2400000" sx="84000" sy="84000" algn="tl" rotWithShape="0">
              <a:prstClr val="black">
                <a:alpha val="50000"/>
              </a:prstClr>
            </a:outerShdw>
          </a:effectLst>
        </p:spPr>
      </p:pic>
      <p:pic>
        <p:nvPicPr>
          <p:cNvPr id="14" name="Picture 4" descr="X:\DeptBU\LRTS\BaasMark\2010 Annual Report\tan_20percent.png"/>
          <p:cNvPicPr>
            <a:picLocks noChangeAspect="1" noChangeArrowheads="1"/>
          </p:cNvPicPr>
          <p:nvPr userDrawn="1"/>
        </p:nvPicPr>
        <p:blipFill>
          <a:blip r:embed="rId3" cstate="print"/>
          <a:srcRect t="3811" r="23659"/>
          <a:stretch>
            <a:fillRect/>
          </a:stretch>
        </p:blipFill>
        <p:spPr bwMode="auto">
          <a:xfrm>
            <a:off x="4648200" y="0"/>
            <a:ext cx="4495800" cy="5770547"/>
          </a:xfrm>
          <a:prstGeom prst="rect">
            <a:avLst/>
          </a:prstGeom>
          <a:noFill/>
        </p:spPr>
      </p:pic>
      <p:pic>
        <p:nvPicPr>
          <p:cNvPr id="13" name="Picture 12" descr="nsf_building_wilson.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87287" y="465439"/>
            <a:ext cx="10056307" cy="6470249"/>
          </a:xfrm>
          <a:prstGeom prst="rect">
            <a:avLst/>
          </a:prstGeom>
        </p:spPr>
      </p:pic>
      <p:pic>
        <p:nvPicPr>
          <p:cNvPr id="15" name="Picture 6" descr="X:\DeptBU\LRTS\BaasMark\2010 Annual Report\blue_20percent.png"/>
          <p:cNvPicPr>
            <a:picLocks noChangeAspect="1" noChangeArrowheads="1"/>
          </p:cNvPicPr>
          <p:nvPr userDrawn="1"/>
        </p:nvPicPr>
        <p:blipFill>
          <a:blip r:embed="rId4" cstate="print"/>
          <a:srcRect l="10971" t="43528"/>
          <a:stretch>
            <a:fillRect/>
          </a:stretch>
        </p:blipFill>
        <p:spPr bwMode="auto">
          <a:xfrm>
            <a:off x="0" y="0"/>
            <a:ext cx="2473380" cy="1564426"/>
          </a:xfrm>
          <a:prstGeom prst="rect">
            <a:avLst/>
          </a:prstGeom>
          <a:noFill/>
        </p:spPr>
      </p:pic>
      <p:sp>
        <p:nvSpPr>
          <p:cNvPr id="16" name="Rectangle 15"/>
          <p:cNvSpPr/>
          <p:nvPr userDrawn="1"/>
        </p:nvSpPr>
        <p:spPr bwMode="auto">
          <a:xfrm>
            <a:off x="0" y="609600"/>
            <a:ext cx="9144000" cy="76200"/>
          </a:xfrm>
          <a:prstGeom prst="rect">
            <a:avLst/>
          </a:prstGeom>
          <a:solidFill>
            <a:srgbClr val="2D3A55"/>
          </a:solidFill>
          <a:ln w="9525" cap="flat" cmpd="sng" algn="ctr">
            <a:noFill/>
            <a:prstDash val="solid"/>
            <a:round/>
            <a:headEnd type="none" w="med" len="med"/>
            <a:tailEnd type="none" w="med" len="med"/>
          </a:ln>
          <a:effectLst/>
        </p:spPr>
        <p:txBody>
          <a:bodyPr wrap="none" anchor="ctr"/>
          <a:lstStyle/>
          <a:p>
            <a:pPr algn="ctr">
              <a:defRPr/>
            </a:pPr>
            <a:endParaRPr lang="en-US" dirty="0"/>
          </a:p>
        </p:txBody>
      </p:sp>
      <p:pic>
        <p:nvPicPr>
          <p:cNvPr id="17" name="Picture 2"/>
          <p:cNvPicPr>
            <a:picLocks noChangeAspect="1" noChangeArrowheads="1"/>
          </p:cNvPicPr>
          <p:nvPr userDrawn="1"/>
        </p:nvPicPr>
        <p:blipFill>
          <a:blip r:embed="rId5" cstate="print"/>
          <a:srcRect r="14298" b="55555"/>
          <a:stretch>
            <a:fillRect/>
          </a:stretch>
        </p:blipFill>
        <p:spPr bwMode="auto">
          <a:xfrm>
            <a:off x="-1" y="0"/>
            <a:ext cx="9144001" cy="609600"/>
          </a:xfrm>
          <a:prstGeom prst="rect">
            <a:avLst/>
          </a:prstGeom>
          <a:noFill/>
          <a:ln w="9525">
            <a:noFill/>
            <a:miter lim="800000"/>
            <a:headEnd/>
            <a:tailEnd/>
          </a:ln>
        </p:spPr>
      </p:pic>
      <p:pic>
        <p:nvPicPr>
          <p:cNvPr id="18" name="Picture 4" descr="X:\DeptBU\UnivCom\Proell\stc.png"/>
          <p:cNvPicPr>
            <a:picLocks noChangeAspect="1" noChangeArrowheads="1"/>
          </p:cNvPicPr>
          <p:nvPr userDrawn="1"/>
        </p:nvPicPr>
        <p:blipFill>
          <a:blip r:embed="rId6" cstate="print"/>
          <a:srcRect t="18807" b="27712"/>
          <a:stretch>
            <a:fillRect/>
          </a:stretch>
        </p:blipFill>
        <p:spPr bwMode="auto">
          <a:xfrm>
            <a:off x="135018" y="277905"/>
            <a:ext cx="1541382" cy="1066800"/>
          </a:xfrm>
          <a:prstGeom prst="rect">
            <a:avLst/>
          </a:prstGeom>
          <a:ln>
            <a:noFill/>
          </a:ln>
          <a:effectLst>
            <a:outerShdw blurRad="88900" dist="317500" dir="2400000" sx="84000" sy="84000" algn="tl" rotWithShape="0">
              <a:prstClr val="black">
                <a:alpha val="50000"/>
              </a:prstClr>
            </a:outerShdw>
          </a:effectLst>
        </p:spPr>
      </p:pic>
    </p:spTree>
    <p:extLst>
      <p:ext uri="{BB962C8B-B14F-4D97-AF65-F5344CB8AC3E}">
        <p14:creationId xmlns:p14="http://schemas.microsoft.com/office/powerpoint/2010/main" val="19484168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fld id="{E9A9D250-0932-410A-811A-553DC0E12B8E}" type="datetime1">
              <a:rPr lang="en-US" smtClean="0"/>
              <a:t>3/14/2018</a:t>
            </a:fld>
            <a:endParaRPr lang="en-US" dirty="0"/>
          </a:p>
        </p:txBody>
      </p:sp>
      <p:sp>
        <p:nvSpPr>
          <p:cNvPr id="5" name="Rectangle 5"/>
          <p:cNvSpPr>
            <a:spLocks noGrp="1" noChangeArrowheads="1"/>
          </p:cNvSpPr>
          <p:nvPr>
            <p:ph type="ftr" sz="quarter" idx="11"/>
          </p:nvPr>
        </p:nvSpPr>
        <p:spPr>
          <a:ln/>
        </p:spPr>
        <p:txBody>
          <a:bodyPr/>
          <a:lstStyle>
            <a:lvl1pPr>
              <a:defRPr/>
            </a:lvl1pPr>
          </a:lstStyle>
          <a:p>
            <a:endParaRPr lang="en-US" dirty="0"/>
          </a:p>
        </p:txBody>
      </p:sp>
      <p:sp>
        <p:nvSpPr>
          <p:cNvPr id="6" name="Rectangle 6"/>
          <p:cNvSpPr>
            <a:spLocks noGrp="1" noChangeArrowheads="1"/>
          </p:cNvSpPr>
          <p:nvPr>
            <p:ph type="sldNum" sz="quarter" idx="12"/>
          </p:nvPr>
        </p:nvSpPr>
        <p:spPr>
          <a:ln/>
        </p:spPr>
        <p:txBody>
          <a:bodyPr/>
          <a:lstStyle>
            <a:lvl1pPr>
              <a:defRPr/>
            </a:lvl1pPr>
          </a:lstStyle>
          <a:p>
            <a:fld id="{3E05A0EA-0FFD-3345-8A35-6E94DD537AEE}"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042988" y="1304925"/>
            <a:ext cx="3776662" cy="48958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972050" y="1304925"/>
            <a:ext cx="3776663" cy="48958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fld id="{B74771C5-48E4-4B09-8399-B0892FD5FBB7}" type="datetime1">
              <a:rPr lang="en-US" smtClean="0"/>
              <a:t>3/14/2018</a:t>
            </a:fld>
            <a:endParaRPr lang="en-US" dirty="0"/>
          </a:p>
        </p:txBody>
      </p:sp>
      <p:sp>
        <p:nvSpPr>
          <p:cNvPr id="6" name="Rectangle 5"/>
          <p:cNvSpPr>
            <a:spLocks noGrp="1" noChangeArrowheads="1"/>
          </p:cNvSpPr>
          <p:nvPr>
            <p:ph type="ftr" sz="quarter" idx="11"/>
          </p:nvPr>
        </p:nvSpPr>
        <p:spPr>
          <a:ln/>
        </p:spPr>
        <p:txBody>
          <a:bodyPr/>
          <a:lstStyle>
            <a:lvl1pPr>
              <a:defRPr/>
            </a:lvl1pPr>
          </a:lstStyle>
          <a:p>
            <a:endParaRPr lang="en-US" dirty="0"/>
          </a:p>
        </p:txBody>
      </p:sp>
      <p:sp>
        <p:nvSpPr>
          <p:cNvPr id="7" name="Rectangle 6"/>
          <p:cNvSpPr>
            <a:spLocks noGrp="1" noChangeArrowheads="1"/>
          </p:cNvSpPr>
          <p:nvPr>
            <p:ph type="sldNum" sz="quarter" idx="12"/>
          </p:nvPr>
        </p:nvSpPr>
        <p:spPr>
          <a:ln/>
        </p:spPr>
        <p:txBody>
          <a:bodyPr/>
          <a:lstStyle>
            <a:lvl1pPr>
              <a:defRPr/>
            </a:lvl1pPr>
          </a:lstStyle>
          <a:p>
            <a:fld id="{3E05A0EA-0FFD-3345-8A35-6E94DD537AEE}"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fld id="{9C4DB17F-1BA2-4C86-91C1-0C786A7937E3}" type="datetime1">
              <a:rPr lang="en-US" smtClean="0"/>
              <a:t>3/14/2018</a:t>
            </a:fld>
            <a:endParaRPr lang="en-US" dirty="0"/>
          </a:p>
        </p:txBody>
      </p:sp>
      <p:sp>
        <p:nvSpPr>
          <p:cNvPr id="8" name="Rectangle 5"/>
          <p:cNvSpPr>
            <a:spLocks noGrp="1" noChangeArrowheads="1"/>
          </p:cNvSpPr>
          <p:nvPr>
            <p:ph type="ftr" sz="quarter" idx="11"/>
          </p:nvPr>
        </p:nvSpPr>
        <p:spPr>
          <a:ln/>
        </p:spPr>
        <p:txBody>
          <a:bodyPr/>
          <a:lstStyle>
            <a:lvl1pPr>
              <a:defRPr/>
            </a:lvl1pPr>
          </a:lstStyle>
          <a:p>
            <a:endParaRPr lang="en-US" dirty="0"/>
          </a:p>
        </p:txBody>
      </p:sp>
      <p:sp>
        <p:nvSpPr>
          <p:cNvPr id="9" name="Rectangle 6"/>
          <p:cNvSpPr>
            <a:spLocks noGrp="1" noChangeArrowheads="1"/>
          </p:cNvSpPr>
          <p:nvPr>
            <p:ph type="sldNum" sz="quarter" idx="12"/>
          </p:nvPr>
        </p:nvSpPr>
        <p:spPr>
          <a:ln/>
        </p:spPr>
        <p:txBody>
          <a:bodyPr/>
          <a:lstStyle>
            <a:lvl1pPr>
              <a:defRPr/>
            </a:lvl1pPr>
          </a:lstStyle>
          <a:p>
            <a:fld id="{3E05A0EA-0FFD-3345-8A35-6E94DD537AEE}"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Rectangle 4"/>
          <p:cNvSpPr>
            <a:spLocks noGrp="1" noChangeArrowheads="1"/>
          </p:cNvSpPr>
          <p:nvPr>
            <p:ph type="dt" sz="half" idx="10"/>
          </p:nvPr>
        </p:nvSpPr>
        <p:spPr>
          <a:ln/>
        </p:spPr>
        <p:txBody>
          <a:bodyPr/>
          <a:lstStyle>
            <a:lvl1pPr>
              <a:defRPr/>
            </a:lvl1pPr>
          </a:lstStyle>
          <a:p>
            <a:fld id="{39C889FD-D4A7-40AB-8D4B-F21F60DAE622}" type="datetime1">
              <a:rPr lang="en-US" smtClean="0"/>
              <a:t>3/14/2018</a:t>
            </a:fld>
            <a:endParaRPr lang="en-US" dirty="0"/>
          </a:p>
        </p:txBody>
      </p:sp>
      <p:sp>
        <p:nvSpPr>
          <p:cNvPr id="4" name="Rectangle 5"/>
          <p:cNvSpPr>
            <a:spLocks noGrp="1" noChangeArrowheads="1"/>
          </p:cNvSpPr>
          <p:nvPr>
            <p:ph type="ftr" sz="quarter" idx="11"/>
          </p:nvPr>
        </p:nvSpPr>
        <p:spPr>
          <a:ln/>
        </p:spPr>
        <p:txBody>
          <a:bodyPr/>
          <a:lstStyle>
            <a:lvl1pPr>
              <a:defRPr/>
            </a:lvl1pPr>
          </a:lstStyle>
          <a:p>
            <a:endParaRPr lang="en-US" dirty="0"/>
          </a:p>
        </p:txBody>
      </p:sp>
      <p:sp>
        <p:nvSpPr>
          <p:cNvPr id="5" name="Rectangle 6"/>
          <p:cNvSpPr>
            <a:spLocks noGrp="1" noChangeArrowheads="1"/>
          </p:cNvSpPr>
          <p:nvPr>
            <p:ph type="sldNum" sz="quarter" idx="12"/>
          </p:nvPr>
        </p:nvSpPr>
        <p:spPr>
          <a:ln/>
        </p:spPr>
        <p:txBody>
          <a:bodyPr/>
          <a:lstStyle>
            <a:lvl1pPr>
              <a:defRPr/>
            </a:lvl1pPr>
          </a:lstStyle>
          <a:p>
            <a:fld id="{3E05A0EA-0FFD-3345-8A35-6E94DD537AEE}"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fld id="{794E602B-639E-42ED-B7D5-7D6027C59B89}" type="datetime1">
              <a:rPr lang="en-US" smtClean="0"/>
              <a:t>3/14/2018</a:t>
            </a:fld>
            <a:endParaRPr lang="en-US" dirty="0"/>
          </a:p>
        </p:txBody>
      </p:sp>
      <p:sp>
        <p:nvSpPr>
          <p:cNvPr id="3" name="Rectangle 5"/>
          <p:cNvSpPr>
            <a:spLocks noGrp="1" noChangeArrowheads="1"/>
          </p:cNvSpPr>
          <p:nvPr>
            <p:ph type="ftr" sz="quarter" idx="11"/>
          </p:nvPr>
        </p:nvSpPr>
        <p:spPr>
          <a:ln/>
        </p:spPr>
        <p:txBody>
          <a:bodyPr/>
          <a:lstStyle>
            <a:lvl1pPr>
              <a:defRPr/>
            </a:lvl1pPr>
          </a:lstStyle>
          <a:p>
            <a:endParaRPr lang="en-US" dirty="0"/>
          </a:p>
        </p:txBody>
      </p:sp>
      <p:sp>
        <p:nvSpPr>
          <p:cNvPr id="4" name="Rectangle 6"/>
          <p:cNvSpPr>
            <a:spLocks noGrp="1" noChangeArrowheads="1"/>
          </p:cNvSpPr>
          <p:nvPr>
            <p:ph type="sldNum" sz="quarter" idx="12"/>
          </p:nvPr>
        </p:nvSpPr>
        <p:spPr>
          <a:ln/>
        </p:spPr>
        <p:txBody>
          <a:bodyPr/>
          <a:lstStyle>
            <a:lvl1pPr>
              <a:defRPr/>
            </a:lvl1pPr>
          </a:lstStyle>
          <a:p>
            <a:fld id="{3E05A0EA-0FFD-3345-8A35-6E94DD537AEE}"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fld id="{C3644896-8759-4C73-8EEA-7D9AF48545DE}" type="datetime1">
              <a:rPr lang="en-US" smtClean="0"/>
              <a:t>3/14/2018</a:t>
            </a:fld>
            <a:endParaRPr lang="en-US" dirty="0"/>
          </a:p>
        </p:txBody>
      </p:sp>
      <p:sp>
        <p:nvSpPr>
          <p:cNvPr id="6" name="Rectangle 5"/>
          <p:cNvSpPr>
            <a:spLocks noGrp="1" noChangeArrowheads="1"/>
          </p:cNvSpPr>
          <p:nvPr>
            <p:ph type="ftr" sz="quarter" idx="11"/>
          </p:nvPr>
        </p:nvSpPr>
        <p:spPr>
          <a:ln/>
        </p:spPr>
        <p:txBody>
          <a:bodyPr/>
          <a:lstStyle>
            <a:lvl1pPr>
              <a:defRPr/>
            </a:lvl1pPr>
          </a:lstStyle>
          <a:p>
            <a:endParaRPr lang="en-US" dirty="0"/>
          </a:p>
        </p:txBody>
      </p:sp>
      <p:sp>
        <p:nvSpPr>
          <p:cNvPr id="7" name="Rectangle 6"/>
          <p:cNvSpPr>
            <a:spLocks noGrp="1" noChangeArrowheads="1"/>
          </p:cNvSpPr>
          <p:nvPr>
            <p:ph type="sldNum" sz="quarter" idx="12"/>
          </p:nvPr>
        </p:nvSpPr>
        <p:spPr>
          <a:ln/>
        </p:spPr>
        <p:txBody>
          <a:bodyPr/>
          <a:lstStyle>
            <a:lvl1pPr>
              <a:defRPr/>
            </a:lvl1pPr>
          </a:lstStyle>
          <a:p>
            <a:fld id="{3E05A0EA-0FFD-3345-8A35-6E94DD537AEE}"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3.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2.png"/><Relationship Id="rId2" Type="http://schemas.openxmlformats.org/officeDocument/2006/relationships/slideLayout" Target="../slideLayouts/slideLayout2.xml"/><Relationship Id="rId16" Type="http://schemas.openxmlformats.org/officeDocument/2006/relationships/image" Target="../media/image1.png"/><Relationship Id="rId20" Type="http://schemas.openxmlformats.org/officeDocument/2006/relationships/image" Target="../media/image5.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image" Target="../media/image4.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6" cstate="print"/>
          <a:srcRect/>
          <a:stretch>
            <a:fillRect/>
          </a:stretch>
        </a:blipFill>
        <a:effectLst/>
      </p:bgPr>
    </p:bg>
    <p:spTree>
      <p:nvGrpSpPr>
        <p:cNvPr id="1" name=""/>
        <p:cNvGrpSpPr/>
        <p:nvPr/>
      </p:nvGrpSpPr>
      <p:grpSpPr>
        <a:xfrm>
          <a:off x="0" y="0"/>
          <a:ext cx="0" cy="0"/>
          <a:chOff x="0" y="0"/>
          <a:chExt cx="0" cy="0"/>
        </a:xfrm>
      </p:grpSpPr>
      <p:sp>
        <p:nvSpPr>
          <p:cNvPr id="8" name="Rectangle 7"/>
          <p:cNvSpPr/>
          <p:nvPr/>
        </p:nvSpPr>
        <p:spPr bwMode="auto">
          <a:xfrm>
            <a:off x="0" y="0"/>
            <a:ext cx="9144000" cy="6858000"/>
          </a:xfrm>
          <a:prstGeom prst="rect">
            <a:avLst/>
          </a:prstGeom>
          <a:solidFill>
            <a:schemeClr val="bg1"/>
          </a:solidFill>
          <a:ln w="9525" cap="flat" cmpd="sng" algn="ctr">
            <a:noFill/>
            <a:prstDash val="solid"/>
            <a:round/>
            <a:headEnd type="none" w="med" len="med"/>
            <a:tailEnd type="none" w="med" len="med"/>
          </a:ln>
          <a:effectLst/>
        </p:spPr>
        <p:txBody>
          <a:bodyPr wrap="none" anchor="ctr"/>
          <a:lstStyle/>
          <a:p>
            <a:pPr algn="ctr">
              <a:defRPr/>
            </a:pPr>
            <a:endParaRPr lang="en-US" dirty="0"/>
          </a:p>
        </p:txBody>
      </p:sp>
      <p:sp>
        <p:nvSpPr>
          <p:cNvPr id="1031" name="Rectangle 3"/>
          <p:cNvSpPr>
            <a:spLocks noGrp="1" noChangeArrowheads="1"/>
          </p:cNvSpPr>
          <p:nvPr>
            <p:ph type="body" idx="1"/>
          </p:nvPr>
        </p:nvSpPr>
        <p:spPr bwMode="auto">
          <a:xfrm>
            <a:off x="381000" y="1523999"/>
            <a:ext cx="8367713" cy="4800601"/>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2532" name="Rectangle 4"/>
          <p:cNvSpPr>
            <a:spLocks noGrp="1" noChangeArrowheads="1"/>
          </p:cNvSpPr>
          <p:nvPr>
            <p:ph type="dt" sz="half" idx="2"/>
          </p:nvPr>
        </p:nvSpPr>
        <p:spPr bwMode="auto">
          <a:xfrm>
            <a:off x="381000" y="6432550"/>
            <a:ext cx="1838325" cy="34925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l">
              <a:defRPr sz="1000">
                <a:latin typeface="Arial" pitchFamily="34" charset="0"/>
                <a:cs typeface="Arial" pitchFamily="34" charset="0"/>
              </a:defRPr>
            </a:lvl1pPr>
          </a:lstStyle>
          <a:p>
            <a:fld id="{E48BDE88-6596-4EFD-A58A-C74E9A95BCBC}" type="datetime1">
              <a:rPr lang="en-US" smtClean="0"/>
              <a:t>3/14/2018</a:t>
            </a:fld>
            <a:endParaRPr lang="en-US" dirty="0"/>
          </a:p>
        </p:txBody>
      </p:sp>
      <p:sp>
        <p:nvSpPr>
          <p:cNvPr id="22533" name="Rectangle 5"/>
          <p:cNvSpPr>
            <a:spLocks noGrp="1" noChangeArrowheads="1"/>
          </p:cNvSpPr>
          <p:nvPr>
            <p:ph type="ftr" sz="quarter" idx="3"/>
          </p:nvPr>
        </p:nvSpPr>
        <p:spPr bwMode="auto">
          <a:xfrm>
            <a:off x="2743200" y="6432550"/>
            <a:ext cx="3636963" cy="34925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a:defRPr sz="1000">
                <a:latin typeface="Arial" pitchFamily="34" charset="0"/>
                <a:cs typeface="Arial" pitchFamily="34" charset="0"/>
              </a:defRPr>
            </a:lvl1pPr>
          </a:lstStyle>
          <a:p>
            <a:endParaRPr lang="en-US" dirty="0"/>
          </a:p>
        </p:txBody>
      </p:sp>
      <p:sp>
        <p:nvSpPr>
          <p:cNvPr id="22534" name="Rectangle 6"/>
          <p:cNvSpPr>
            <a:spLocks noGrp="1" noChangeArrowheads="1"/>
          </p:cNvSpPr>
          <p:nvPr>
            <p:ph type="sldNum" sz="quarter" idx="4"/>
          </p:nvPr>
        </p:nvSpPr>
        <p:spPr bwMode="auto">
          <a:xfrm>
            <a:off x="6843713" y="6432550"/>
            <a:ext cx="1905000" cy="34925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000">
                <a:solidFill>
                  <a:schemeClr val="bg1">
                    <a:lumMod val="75000"/>
                  </a:schemeClr>
                </a:solidFill>
                <a:latin typeface="Arial" pitchFamily="34" charset="0"/>
                <a:cs typeface="Arial" pitchFamily="34" charset="0"/>
              </a:defRPr>
            </a:lvl1pPr>
          </a:lstStyle>
          <a:p>
            <a:fld id="{3E05A0EA-0FFD-3345-8A35-6E94DD537AEE}" type="slidenum">
              <a:rPr lang="en-US" smtClean="0"/>
              <a:pPr/>
              <a:t>‹#›</a:t>
            </a:fld>
            <a:endParaRPr lang="en-US" dirty="0"/>
          </a:p>
        </p:txBody>
      </p:sp>
      <p:pic>
        <p:nvPicPr>
          <p:cNvPr id="14" name="Picture 4" descr="X:\DeptBU\LRTS\BaasMark\2010 Annual Report\tan_20percent.png"/>
          <p:cNvPicPr>
            <a:picLocks noChangeAspect="1" noChangeArrowheads="1"/>
          </p:cNvPicPr>
          <p:nvPr/>
        </p:nvPicPr>
        <p:blipFill>
          <a:blip r:embed="rId17" cstate="print"/>
          <a:srcRect t="3811" r="23659"/>
          <a:stretch>
            <a:fillRect/>
          </a:stretch>
        </p:blipFill>
        <p:spPr bwMode="auto">
          <a:xfrm>
            <a:off x="4648200" y="0"/>
            <a:ext cx="4495800" cy="5770547"/>
          </a:xfrm>
          <a:prstGeom prst="rect">
            <a:avLst/>
          </a:prstGeom>
          <a:noFill/>
        </p:spPr>
      </p:pic>
      <p:pic>
        <p:nvPicPr>
          <p:cNvPr id="16" name="Picture 6" descr="X:\DeptBU\LRTS\BaasMark\2010 Annual Report\blue_20percent.png"/>
          <p:cNvPicPr>
            <a:picLocks noChangeAspect="1" noChangeArrowheads="1"/>
          </p:cNvPicPr>
          <p:nvPr/>
        </p:nvPicPr>
        <p:blipFill>
          <a:blip r:embed="rId18" cstate="print"/>
          <a:srcRect l="10971" t="43528"/>
          <a:stretch>
            <a:fillRect/>
          </a:stretch>
        </p:blipFill>
        <p:spPr bwMode="auto">
          <a:xfrm>
            <a:off x="0" y="0"/>
            <a:ext cx="2473380" cy="1564426"/>
          </a:xfrm>
          <a:prstGeom prst="rect">
            <a:avLst/>
          </a:prstGeom>
          <a:noFill/>
        </p:spPr>
      </p:pic>
      <p:sp>
        <p:nvSpPr>
          <p:cNvPr id="13" name="Rectangle 12"/>
          <p:cNvSpPr/>
          <p:nvPr/>
        </p:nvSpPr>
        <p:spPr bwMode="auto">
          <a:xfrm>
            <a:off x="0" y="609600"/>
            <a:ext cx="9144000" cy="76200"/>
          </a:xfrm>
          <a:prstGeom prst="rect">
            <a:avLst/>
          </a:prstGeom>
          <a:solidFill>
            <a:srgbClr val="2D3A55"/>
          </a:solidFill>
          <a:ln w="9525" cap="flat" cmpd="sng" algn="ctr">
            <a:noFill/>
            <a:prstDash val="solid"/>
            <a:round/>
            <a:headEnd type="none" w="med" len="med"/>
            <a:tailEnd type="none" w="med" len="med"/>
          </a:ln>
          <a:effectLst/>
        </p:spPr>
        <p:txBody>
          <a:bodyPr wrap="none" anchor="ctr"/>
          <a:lstStyle/>
          <a:p>
            <a:pPr algn="ctr">
              <a:defRPr/>
            </a:pPr>
            <a:endParaRPr lang="en-US" dirty="0"/>
          </a:p>
        </p:txBody>
      </p:sp>
      <p:sp>
        <p:nvSpPr>
          <p:cNvPr id="1030" name="Rectangle 2"/>
          <p:cNvSpPr>
            <a:spLocks noGrp="1" noChangeArrowheads="1"/>
          </p:cNvSpPr>
          <p:nvPr>
            <p:ph type="title"/>
          </p:nvPr>
        </p:nvSpPr>
        <p:spPr bwMode="auto">
          <a:xfrm>
            <a:off x="1981200" y="508779"/>
            <a:ext cx="6767513" cy="8636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a:t>Click to edit Master title style</a:t>
            </a:r>
            <a:endParaRPr lang="en-US" dirty="0"/>
          </a:p>
        </p:txBody>
      </p:sp>
      <p:pic>
        <p:nvPicPr>
          <p:cNvPr id="2" name="Picture 2"/>
          <p:cNvPicPr>
            <a:picLocks noChangeAspect="1" noChangeArrowheads="1"/>
          </p:cNvPicPr>
          <p:nvPr/>
        </p:nvPicPr>
        <p:blipFill>
          <a:blip r:embed="rId19" cstate="print"/>
          <a:srcRect r="14298" b="55555"/>
          <a:stretch>
            <a:fillRect/>
          </a:stretch>
        </p:blipFill>
        <p:spPr bwMode="auto">
          <a:xfrm>
            <a:off x="-1" y="0"/>
            <a:ext cx="9144001" cy="609600"/>
          </a:xfrm>
          <a:prstGeom prst="rect">
            <a:avLst/>
          </a:prstGeom>
          <a:noFill/>
          <a:ln w="9525">
            <a:noFill/>
            <a:miter lim="800000"/>
            <a:headEnd/>
            <a:tailEnd/>
          </a:ln>
        </p:spPr>
      </p:pic>
      <p:pic>
        <p:nvPicPr>
          <p:cNvPr id="11" name="Picture 4" descr="X:\DeptBU\UnivCom\Proell\stc.png"/>
          <p:cNvPicPr>
            <a:picLocks noChangeAspect="1" noChangeArrowheads="1"/>
          </p:cNvPicPr>
          <p:nvPr/>
        </p:nvPicPr>
        <p:blipFill>
          <a:blip r:embed="rId20" cstate="print"/>
          <a:srcRect t="18807" b="27712"/>
          <a:stretch>
            <a:fillRect/>
          </a:stretch>
        </p:blipFill>
        <p:spPr bwMode="auto">
          <a:xfrm>
            <a:off x="135018" y="277905"/>
            <a:ext cx="1541382" cy="1066800"/>
          </a:xfrm>
          <a:prstGeom prst="rect">
            <a:avLst/>
          </a:prstGeom>
          <a:ln>
            <a:noFill/>
          </a:ln>
          <a:effectLst>
            <a:outerShdw blurRad="88900" dist="317500" dir="2400000" sx="84000" sy="84000" algn="tl" rotWithShape="0">
              <a:prstClr val="black">
                <a:alpha val="50000"/>
              </a:prstClr>
            </a:outerShdw>
          </a:effectLst>
        </p:spPr>
      </p:pic>
    </p:spTree>
  </p:cSld>
  <p:clrMap bg1="lt1" tx1="dk1" bg2="lt2" tx2="dk2" accent1="accent1" accent2="accent2" accent3="accent3" accent4="accent4" accent5="accent5" accent6="accent6" hlink="hlink" folHlink="folHlink"/>
  <p:sldLayoutIdLst>
    <p:sldLayoutId id="2147483722" r:id="rId1"/>
    <p:sldLayoutId id="2147483723" r:id="rId2"/>
    <p:sldLayoutId id="2147483724" r:id="rId3"/>
    <p:sldLayoutId id="2147483725" r:id="rId4"/>
    <p:sldLayoutId id="2147483726" r:id="rId5"/>
    <p:sldLayoutId id="2147483727" r:id="rId6"/>
    <p:sldLayoutId id="2147483728" r:id="rId7"/>
    <p:sldLayoutId id="2147483729" r:id="rId8"/>
    <p:sldLayoutId id="2147483730" r:id="rId9"/>
    <p:sldLayoutId id="2147483731" r:id="rId10"/>
    <p:sldLayoutId id="2147483732" r:id="rId11"/>
    <p:sldLayoutId id="2147483733" r:id="rId12"/>
    <p:sldLayoutId id="2147483734" r:id="rId13"/>
    <p:sldLayoutId id="2147483735" r:id="rId14"/>
  </p:sldLayoutIdLst>
  <p:hf hdr="0" ftr="0" dt="0"/>
  <p:txStyles>
    <p:titleStyle>
      <a:lvl1pPr algn="l" rtl="0" eaLnBrk="1" fontAlgn="base" hangingPunct="1">
        <a:spcBef>
          <a:spcPct val="0"/>
        </a:spcBef>
        <a:spcAft>
          <a:spcPct val="0"/>
        </a:spcAft>
        <a:defRPr sz="3200" b="1">
          <a:solidFill>
            <a:srgbClr val="7B2022"/>
          </a:solidFill>
          <a:latin typeface="Arial" pitchFamily="34" charset="0"/>
          <a:ea typeface="+mj-ea"/>
          <a:cs typeface="Arial" pitchFamily="34" charset="0"/>
        </a:defRPr>
      </a:lvl1pPr>
      <a:lvl2pPr algn="l" rtl="0" eaLnBrk="1" fontAlgn="base" hangingPunct="1">
        <a:spcBef>
          <a:spcPct val="0"/>
        </a:spcBef>
        <a:spcAft>
          <a:spcPct val="0"/>
        </a:spcAft>
        <a:defRPr sz="3200" b="1">
          <a:solidFill>
            <a:schemeClr val="bg1"/>
          </a:solidFill>
          <a:latin typeface="Times" pitchFamily="18" charset="0"/>
          <a:cs typeface="Times New Roman" pitchFamily="18" charset="0"/>
        </a:defRPr>
      </a:lvl2pPr>
      <a:lvl3pPr algn="l" rtl="0" eaLnBrk="1" fontAlgn="base" hangingPunct="1">
        <a:spcBef>
          <a:spcPct val="0"/>
        </a:spcBef>
        <a:spcAft>
          <a:spcPct val="0"/>
        </a:spcAft>
        <a:defRPr sz="3200" b="1">
          <a:solidFill>
            <a:schemeClr val="bg1"/>
          </a:solidFill>
          <a:latin typeface="Times" pitchFamily="18" charset="0"/>
          <a:cs typeface="Times New Roman" pitchFamily="18" charset="0"/>
        </a:defRPr>
      </a:lvl3pPr>
      <a:lvl4pPr algn="l" rtl="0" eaLnBrk="1" fontAlgn="base" hangingPunct="1">
        <a:spcBef>
          <a:spcPct val="0"/>
        </a:spcBef>
        <a:spcAft>
          <a:spcPct val="0"/>
        </a:spcAft>
        <a:defRPr sz="3200" b="1">
          <a:solidFill>
            <a:schemeClr val="bg1"/>
          </a:solidFill>
          <a:latin typeface="Times" pitchFamily="18" charset="0"/>
          <a:cs typeface="Times New Roman" pitchFamily="18" charset="0"/>
        </a:defRPr>
      </a:lvl4pPr>
      <a:lvl5pPr algn="l" rtl="0" eaLnBrk="1" fontAlgn="base" hangingPunct="1">
        <a:spcBef>
          <a:spcPct val="0"/>
        </a:spcBef>
        <a:spcAft>
          <a:spcPct val="0"/>
        </a:spcAft>
        <a:defRPr sz="3200" b="1">
          <a:solidFill>
            <a:schemeClr val="bg1"/>
          </a:solidFill>
          <a:latin typeface="Times" pitchFamily="18" charset="0"/>
          <a:cs typeface="Times New Roman" pitchFamily="18" charset="0"/>
        </a:defRPr>
      </a:lvl5pPr>
      <a:lvl6pPr marL="457200" algn="l" rtl="0" eaLnBrk="1" fontAlgn="base" hangingPunct="1">
        <a:spcBef>
          <a:spcPct val="0"/>
        </a:spcBef>
        <a:spcAft>
          <a:spcPct val="0"/>
        </a:spcAft>
        <a:defRPr sz="3200">
          <a:solidFill>
            <a:schemeClr val="tx1"/>
          </a:solidFill>
          <a:latin typeface="Century Schoolbook" pitchFamily="18" charset="0"/>
          <a:cs typeface="Times New Roman" pitchFamily="18" charset="0"/>
        </a:defRPr>
      </a:lvl6pPr>
      <a:lvl7pPr marL="914400" algn="l" rtl="0" eaLnBrk="1" fontAlgn="base" hangingPunct="1">
        <a:spcBef>
          <a:spcPct val="0"/>
        </a:spcBef>
        <a:spcAft>
          <a:spcPct val="0"/>
        </a:spcAft>
        <a:defRPr sz="3200">
          <a:solidFill>
            <a:schemeClr val="tx1"/>
          </a:solidFill>
          <a:latin typeface="Century Schoolbook" pitchFamily="18" charset="0"/>
          <a:cs typeface="Times New Roman" pitchFamily="18" charset="0"/>
        </a:defRPr>
      </a:lvl7pPr>
      <a:lvl8pPr marL="1371600" algn="l" rtl="0" eaLnBrk="1" fontAlgn="base" hangingPunct="1">
        <a:spcBef>
          <a:spcPct val="0"/>
        </a:spcBef>
        <a:spcAft>
          <a:spcPct val="0"/>
        </a:spcAft>
        <a:defRPr sz="3200">
          <a:solidFill>
            <a:schemeClr val="tx1"/>
          </a:solidFill>
          <a:latin typeface="Century Schoolbook" pitchFamily="18" charset="0"/>
          <a:cs typeface="Times New Roman" pitchFamily="18" charset="0"/>
        </a:defRPr>
      </a:lvl8pPr>
      <a:lvl9pPr marL="1828800" algn="l" rtl="0" eaLnBrk="1" fontAlgn="base" hangingPunct="1">
        <a:spcBef>
          <a:spcPct val="0"/>
        </a:spcBef>
        <a:spcAft>
          <a:spcPct val="0"/>
        </a:spcAft>
        <a:defRPr sz="3200">
          <a:solidFill>
            <a:schemeClr val="tx1"/>
          </a:solidFill>
          <a:latin typeface="Century Schoolbook" pitchFamily="18" charset="0"/>
          <a:cs typeface="Times New Roman" pitchFamily="18" charset="0"/>
        </a:defRPr>
      </a:lvl9pPr>
    </p:titleStyle>
    <p:bodyStyle>
      <a:lvl1pPr marL="342900" indent="-342900" algn="l" rtl="0" eaLnBrk="1" fontAlgn="base" hangingPunct="1">
        <a:spcBef>
          <a:spcPct val="20000"/>
        </a:spcBef>
        <a:spcAft>
          <a:spcPct val="0"/>
        </a:spcAft>
        <a:buClr>
          <a:srgbClr val="7B2022"/>
        </a:buClr>
        <a:buChar char="•"/>
        <a:defRPr sz="2400" b="0">
          <a:solidFill>
            <a:schemeClr val="tx1"/>
          </a:solidFill>
          <a:latin typeface="Arial" pitchFamily="34" charset="0"/>
          <a:ea typeface="+mn-ea"/>
          <a:cs typeface="Arial" pitchFamily="34" charset="0"/>
        </a:defRPr>
      </a:lvl1pPr>
      <a:lvl2pPr marL="742950" indent="-285750" algn="l" rtl="0" eaLnBrk="1" fontAlgn="base" hangingPunct="1">
        <a:spcBef>
          <a:spcPct val="20000"/>
        </a:spcBef>
        <a:spcAft>
          <a:spcPct val="0"/>
        </a:spcAft>
        <a:buClr>
          <a:srgbClr val="7B2022"/>
        </a:buClr>
        <a:buChar char="•"/>
        <a:defRPr sz="2000" b="0">
          <a:solidFill>
            <a:schemeClr val="tx1"/>
          </a:solidFill>
          <a:latin typeface="Arial" pitchFamily="34" charset="0"/>
          <a:cs typeface="Arial" pitchFamily="34" charset="0"/>
        </a:defRPr>
      </a:lvl2pPr>
      <a:lvl3pPr marL="1143000" indent="-228600" algn="l" rtl="0" eaLnBrk="1" fontAlgn="base" hangingPunct="1">
        <a:spcBef>
          <a:spcPct val="20000"/>
        </a:spcBef>
        <a:spcAft>
          <a:spcPct val="0"/>
        </a:spcAft>
        <a:buClr>
          <a:srgbClr val="7B2022"/>
        </a:buClr>
        <a:buChar char="•"/>
        <a:defRPr sz="2000" b="0">
          <a:solidFill>
            <a:schemeClr val="tx1"/>
          </a:solidFill>
          <a:latin typeface="Arial" pitchFamily="34" charset="0"/>
          <a:cs typeface="Arial" pitchFamily="34" charset="0"/>
        </a:defRPr>
      </a:lvl3pPr>
      <a:lvl4pPr marL="1600200" indent="-228600" algn="l" rtl="0" eaLnBrk="1" fontAlgn="base" hangingPunct="1">
        <a:spcBef>
          <a:spcPct val="20000"/>
        </a:spcBef>
        <a:spcAft>
          <a:spcPct val="0"/>
        </a:spcAft>
        <a:buClr>
          <a:srgbClr val="7B2022"/>
        </a:buClr>
        <a:buChar char="•"/>
        <a:defRPr sz="1600" b="0">
          <a:solidFill>
            <a:schemeClr val="tx1"/>
          </a:solidFill>
          <a:latin typeface="Arial" pitchFamily="34" charset="0"/>
          <a:cs typeface="Arial" pitchFamily="34" charset="0"/>
        </a:defRPr>
      </a:lvl4pPr>
      <a:lvl5pPr marL="2057400" indent="-228600" algn="l" rtl="0" eaLnBrk="1" fontAlgn="base" hangingPunct="1">
        <a:spcBef>
          <a:spcPct val="20000"/>
        </a:spcBef>
        <a:spcAft>
          <a:spcPct val="0"/>
        </a:spcAft>
        <a:buClr>
          <a:srgbClr val="7B2022"/>
        </a:buClr>
        <a:buChar char="•"/>
        <a:defRPr sz="1600" b="0">
          <a:solidFill>
            <a:schemeClr val="tx1"/>
          </a:solidFill>
          <a:latin typeface="Arial" pitchFamily="34" charset="0"/>
          <a:cs typeface="Arial" pitchFamily="34" charset="0"/>
        </a:defRPr>
      </a:lvl5pPr>
      <a:lvl6pPr marL="2514600" indent="-228600" algn="l" rtl="0" eaLnBrk="1" fontAlgn="base" hangingPunct="1">
        <a:spcBef>
          <a:spcPct val="20000"/>
        </a:spcBef>
        <a:spcAft>
          <a:spcPct val="0"/>
        </a:spcAft>
        <a:buClr>
          <a:schemeClr val="tx1"/>
        </a:buClr>
        <a:buChar char="•"/>
        <a:defRPr sz="1600">
          <a:solidFill>
            <a:schemeClr val="tx1"/>
          </a:solidFill>
          <a:latin typeface="+mn-lt"/>
          <a:cs typeface="+mn-cs"/>
        </a:defRPr>
      </a:lvl6pPr>
      <a:lvl7pPr marL="2971800" indent="-228600" algn="l" rtl="0" eaLnBrk="1" fontAlgn="base" hangingPunct="1">
        <a:spcBef>
          <a:spcPct val="20000"/>
        </a:spcBef>
        <a:spcAft>
          <a:spcPct val="0"/>
        </a:spcAft>
        <a:buClr>
          <a:schemeClr val="tx1"/>
        </a:buClr>
        <a:buChar char="•"/>
        <a:defRPr sz="1600">
          <a:solidFill>
            <a:schemeClr val="tx1"/>
          </a:solidFill>
          <a:latin typeface="+mn-lt"/>
          <a:cs typeface="+mn-cs"/>
        </a:defRPr>
      </a:lvl7pPr>
      <a:lvl8pPr marL="3429000" indent="-228600" algn="l" rtl="0" eaLnBrk="1" fontAlgn="base" hangingPunct="1">
        <a:spcBef>
          <a:spcPct val="20000"/>
        </a:spcBef>
        <a:spcAft>
          <a:spcPct val="0"/>
        </a:spcAft>
        <a:buClr>
          <a:schemeClr val="tx1"/>
        </a:buClr>
        <a:buChar char="•"/>
        <a:defRPr sz="1600">
          <a:solidFill>
            <a:schemeClr val="tx1"/>
          </a:solidFill>
          <a:latin typeface="+mn-lt"/>
          <a:cs typeface="+mn-cs"/>
        </a:defRPr>
      </a:lvl8pPr>
      <a:lvl9pPr marL="3886200" indent="-228600" algn="l" rtl="0" eaLnBrk="1" fontAlgn="base" hangingPunct="1">
        <a:spcBef>
          <a:spcPct val="20000"/>
        </a:spcBef>
        <a:spcAft>
          <a:spcPct val="0"/>
        </a:spcAft>
        <a:buClr>
          <a:schemeClr val="tx1"/>
        </a:buClr>
        <a:buChar char="•"/>
        <a:defRPr sz="1600">
          <a:solidFill>
            <a:schemeClr val="tx1"/>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47.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48.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body" sz="quarter" idx="10"/>
          </p:nvPr>
        </p:nvSpPr>
        <p:spPr>
          <a:xfrm>
            <a:off x="2755900" y="269333"/>
            <a:ext cx="6388100" cy="2060509"/>
          </a:xfrm>
        </p:spPr>
        <p:txBody>
          <a:bodyPr/>
          <a:lstStyle/>
          <a:p>
            <a:pPr algn="ctr">
              <a:lnSpc>
                <a:spcPct val="70000"/>
              </a:lnSpc>
            </a:pPr>
            <a:endParaRPr lang="en-US" sz="4000" dirty="0"/>
          </a:p>
          <a:p>
            <a:pPr algn="ctr">
              <a:lnSpc>
                <a:spcPct val="70000"/>
              </a:lnSpc>
            </a:pPr>
            <a:r>
              <a:rPr lang="en-US" sz="3200" dirty="0"/>
              <a:t>Virtualization Using Docker Containers: For creating reproducible environments and containerized applications</a:t>
            </a:r>
          </a:p>
          <a:p>
            <a:pPr algn="ctr">
              <a:lnSpc>
                <a:spcPct val="70000"/>
              </a:lnSpc>
            </a:pPr>
            <a:endParaRPr lang="en-US" sz="4000" dirty="0"/>
          </a:p>
          <a:p>
            <a:pPr algn="ctr">
              <a:lnSpc>
                <a:spcPct val="70000"/>
              </a:lnSpc>
            </a:pPr>
            <a:r>
              <a:rPr lang="en-US" sz="2800" dirty="0"/>
              <a:t>IA 697 Starred paper proposal</a:t>
            </a:r>
          </a:p>
          <a:p>
            <a:pPr algn="ctr">
              <a:lnSpc>
                <a:spcPct val="70000"/>
              </a:lnSpc>
            </a:pPr>
            <a:r>
              <a:rPr lang="en-US" sz="3600" dirty="0"/>
              <a:t>Srinath Reddy Meadusani</a:t>
            </a:r>
          </a:p>
          <a:p>
            <a:pPr algn="ctr">
              <a:lnSpc>
                <a:spcPct val="70000"/>
              </a:lnSpc>
            </a:pPr>
            <a:endParaRPr lang="en-US" sz="4000" dirty="0"/>
          </a:p>
          <a:p>
            <a:pPr algn="ctr">
              <a:lnSpc>
                <a:spcPct val="70000"/>
              </a:lnSpc>
            </a:pPr>
            <a:r>
              <a:rPr lang="en-US" sz="2400" dirty="0"/>
              <a:t>Committee members</a:t>
            </a:r>
          </a:p>
          <a:p>
            <a:pPr marL="514350" indent="-514350" algn="ctr">
              <a:lnSpc>
                <a:spcPct val="70000"/>
              </a:lnSpc>
              <a:buAutoNum type="arabicPeriod"/>
            </a:pPr>
            <a:r>
              <a:rPr lang="en-US" sz="2400" dirty="0"/>
              <a:t>Dr. Susantha Herath, Chair</a:t>
            </a:r>
          </a:p>
          <a:p>
            <a:pPr marL="514350" indent="-514350" algn="ctr">
              <a:lnSpc>
                <a:spcPct val="70000"/>
              </a:lnSpc>
              <a:buAutoNum type="arabicPeriod"/>
            </a:pPr>
            <a:r>
              <a:rPr lang="en-US" sz="2400" dirty="0"/>
              <a:t> Dr. Ezzat Kirmani</a:t>
            </a:r>
          </a:p>
          <a:p>
            <a:pPr marL="514350" indent="-514350" algn="ctr">
              <a:lnSpc>
                <a:spcPct val="70000"/>
              </a:lnSpc>
              <a:buAutoNum type="arabicPeriod"/>
            </a:pPr>
            <a:r>
              <a:rPr lang="en-US" sz="2400" dirty="0"/>
              <a:t>Dr. Kasi Balasubramanian</a:t>
            </a:r>
          </a:p>
          <a:p>
            <a:pPr marL="514350" indent="-514350" algn="ctr">
              <a:lnSpc>
                <a:spcPct val="70000"/>
              </a:lnSpc>
              <a:buAutoNum type="arabicPeriod"/>
            </a:pPr>
            <a:endParaRPr lang="en-US" sz="2800" dirty="0"/>
          </a:p>
          <a:p>
            <a:pPr marL="514350" indent="-514350" algn="ctr">
              <a:lnSpc>
                <a:spcPct val="70000"/>
              </a:lnSpc>
              <a:buAutoNum type="arabicPeriod"/>
            </a:pPr>
            <a:endParaRPr lang="en-US" sz="2800" dirty="0"/>
          </a:p>
        </p:txBody>
      </p:sp>
      <p:sp>
        <p:nvSpPr>
          <p:cNvPr id="4" name="Text Placeholder 3"/>
          <p:cNvSpPr>
            <a:spLocks noGrp="1"/>
          </p:cNvSpPr>
          <p:nvPr>
            <p:ph type="body" sz="quarter" idx="11"/>
          </p:nvPr>
        </p:nvSpPr>
        <p:spPr>
          <a:xfrm>
            <a:off x="3279913" y="5307913"/>
            <a:ext cx="5791200" cy="1335157"/>
          </a:xfrm>
        </p:spPr>
        <p:txBody>
          <a:bodyPr/>
          <a:lstStyle/>
          <a:p>
            <a:pPr algn="ctr"/>
            <a:r>
              <a:rPr lang="en-US" dirty="0"/>
              <a:t> </a:t>
            </a:r>
          </a:p>
          <a:p>
            <a:pPr algn="ctr"/>
            <a:r>
              <a:rPr lang="en-US" dirty="0"/>
              <a:t>Spring 2018</a:t>
            </a:r>
          </a:p>
          <a:p>
            <a:pPr algn="ctr"/>
            <a:r>
              <a:rPr lang="en-US" dirty="0"/>
              <a:t>03/16/2018 </a:t>
            </a:r>
          </a:p>
        </p:txBody>
      </p:sp>
      <p:sp>
        <p:nvSpPr>
          <p:cNvPr id="2" name="Slide Number Placeholder 1"/>
          <p:cNvSpPr>
            <a:spLocks noGrp="1"/>
          </p:cNvSpPr>
          <p:nvPr>
            <p:ph type="sldNum" sz="quarter" idx="14"/>
          </p:nvPr>
        </p:nvSpPr>
        <p:spPr/>
        <p:txBody>
          <a:bodyPr/>
          <a:lstStyle/>
          <a:p>
            <a:fld id="{3E05A0EA-0FFD-3345-8A35-6E94DD537AEE}" type="slidenum">
              <a:rPr lang="en-US" smtClean="0"/>
              <a:pPr/>
              <a:t>1</a:t>
            </a:fld>
            <a:endParaRPr lang="en-US" dirty="0"/>
          </a:p>
        </p:txBody>
      </p:sp>
    </p:spTree>
    <p:extLst>
      <p:ext uri="{BB962C8B-B14F-4D97-AF65-F5344CB8AC3E}">
        <p14:creationId xmlns:p14="http://schemas.microsoft.com/office/powerpoint/2010/main" val="10480508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7838" y="399350"/>
            <a:ext cx="7532176" cy="863600"/>
          </a:xfrm>
        </p:spPr>
        <p:txBody>
          <a:bodyPr/>
          <a:lstStyle/>
          <a:p>
            <a:r>
              <a:rPr lang="en-US" dirty="0"/>
              <a:t>Docker Storage</a:t>
            </a:r>
          </a:p>
        </p:txBody>
      </p:sp>
      <p:sp>
        <p:nvSpPr>
          <p:cNvPr id="3" name="Content Placeholder 2"/>
          <p:cNvSpPr>
            <a:spLocks noGrp="1"/>
          </p:cNvSpPr>
          <p:nvPr>
            <p:ph idx="1"/>
          </p:nvPr>
        </p:nvSpPr>
        <p:spPr>
          <a:xfrm>
            <a:off x="381000" y="1536700"/>
            <a:ext cx="8367713" cy="5065578"/>
          </a:xfrm>
        </p:spPr>
        <p:txBody>
          <a:bodyPr/>
          <a:lstStyle/>
          <a:p>
            <a:r>
              <a:rPr lang="en-US" dirty="0"/>
              <a:t>Volumes, bind mounts and </a:t>
            </a:r>
            <a:r>
              <a:rPr lang="en-US" dirty="0" err="1"/>
              <a:t>tmpfs</a:t>
            </a:r>
            <a:r>
              <a:rPr lang="en-US" dirty="0"/>
              <a:t> to mount the data into the container from the host.</a:t>
            </a:r>
          </a:p>
          <a:p>
            <a:pPr marL="0" indent="0">
              <a:buNone/>
            </a:pPr>
            <a:endParaRPr lang="en-US" dirty="0"/>
          </a:p>
        </p:txBody>
      </p:sp>
      <p:sp>
        <p:nvSpPr>
          <p:cNvPr id="4" name="Slide Number Placeholder 3"/>
          <p:cNvSpPr>
            <a:spLocks noGrp="1"/>
          </p:cNvSpPr>
          <p:nvPr>
            <p:ph type="sldNum" sz="quarter" idx="12"/>
          </p:nvPr>
        </p:nvSpPr>
        <p:spPr/>
        <p:txBody>
          <a:bodyPr/>
          <a:lstStyle/>
          <a:p>
            <a:fld id="{3E05A0EA-0FFD-3345-8A35-6E94DD537AEE}" type="slidenum">
              <a:rPr lang="en-US" smtClean="0"/>
              <a:pPr/>
              <a:t>10</a:t>
            </a:fld>
            <a:endParaRPr lang="en-US" dirty="0"/>
          </a:p>
        </p:txBody>
      </p:sp>
      <p:pic>
        <p:nvPicPr>
          <p:cNvPr id="8" name="Picture 7">
            <a:extLst>
              <a:ext uri="{FF2B5EF4-FFF2-40B4-BE49-F238E27FC236}">
                <a16:creationId xmlns:a16="http://schemas.microsoft.com/office/drawing/2014/main" id="{50B394CA-6FBC-4262-BF49-3AB742D80C28}"/>
              </a:ext>
            </a:extLst>
          </p:cNvPr>
          <p:cNvPicPr/>
          <p:nvPr/>
        </p:nvPicPr>
        <p:blipFill>
          <a:blip r:embed="rId2"/>
          <a:stretch>
            <a:fillRect/>
          </a:stretch>
        </p:blipFill>
        <p:spPr>
          <a:xfrm>
            <a:off x="1995488" y="2736850"/>
            <a:ext cx="4848225" cy="2495550"/>
          </a:xfrm>
          <a:prstGeom prst="rect">
            <a:avLst/>
          </a:prstGeom>
        </p:spPr>
      </p:pic>
      <p:sp>
        <p:nvSpPr>
          <p:cNvPr id="5" name="Rectangle 4">
            <a:extLst>
              <a:ext uri="{FF2B5EF4-FFF2-40B4-BE49-F238E27FC236}">
                <a16:creationId xmlns:a16="http://schemas.microsoft.com/office/drawing/2014/main" id="{6A954971-7F99-427A-807E-0D7CB9DB2859}"/>
              </a:ext>
            </a:extLst>
          </p:cNvPr>
          <p:cNvSpPr/>
          <p:nvPr/>
        </p:nvSpPr>
        <p:spPr>
          <a:xfrm>
            <a:off x="3081536" y="5506150"/>
            <a:ext cx="2172390" cy="369332"/>
          </a:xfrm>
          <a:prstGeom prst="rect">
            <a:avLst/>
          </a:prstGeom>
        </p:spPr>
        <p:txBody>
          <a:bodyPr wrap="none">
            <a:spAutoFit/>
          </a:bodyPr>
          <a:lstStyle/>
          <a:p>
            <a:r>
              <a:rPr lang="en-US" dirty="0">
                <a:latin typeface="Arial" panose="020B0604020202020204" pitchFamily="34" charset="0"/>
                <a:ea typeface="SimSun" panose="02010600030101010101" pitchFamily="2" charset="-122"/>
              </a:rPr>
              <a:t>Containers Storage</a:t>
            </a:r>
            <a:endParaRPr lang="en-US" dirty="0"/>
          </a:p>
        </p:txBody>
      </p:sp>
    </p:spTree>
    <p:extLst>
      <p:ext uri="{BB962C8B-B14F-4D97-AF65-F5344CB8AC3E}">
        <p14:creationId xmlns:p14="http://schemas.microsoft.com/office/powerpoint/2010/main" val="27909996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7838" y="399350"/>
            <a:ext cx="7532176" cy="863600"/>
          </a:xfrm>
        </p:spPr>
        <p:txBody>
          <a:bodyPr/>
          <a:lstStyle/>
          <a:p>
            <a:r>
              <a:rPr lang="en-US" dirty="0"/>
              <a:t>Dockerfile</a:t>
            </a:r>
          </a:p>
        </p:txBody>
      </p:sp>
      <p:sp>
        <p:nvSpPr>
          <p:cNvPr id="3" name="Content Placeholder 2"/>
          <p:cNvSpPr>
            <a:spLocks noGrp="1"/>
          </p:cNvSpPr>
          <p:nvPr>
            <p:ph idx="1"/>
          </p:nvPr>
        </p:nvSpPr>
        <p:spPr>
          <a:xfrm>
            <a:off x="381000" y="1536700"/>
            <a:ext cx="8367713" cy="5245100"/>
          </a:xfrm>
        </p:spPr>
        <p:txBody>
          <a:bodyPr/>
          <a:lstStyle/>
          <a:p>
            <a:r>
              <a:rPr lang="en-US" dirty="0"/>
              <a:t>Infrastructure as a code</a:t>
            </a:r>
          </a:p>
          <a:p>
            <a:pPr marL="0" indent="0">
              <a:buNone/>
            </a:pPr>
            <a:endParaRPr lang="en-US" dirty="0"/>
          </a:p>
        </p:txBody>
      </p:sp>
      <p:sp>
        <p:nvSpPr>
          <p:cNvPr id="4" name="Slide Number Placeholder 3"/>
          <p:cNvSpPr>
            <a:spLocks noGrp="1"/>
          </p:cNvSpPr>
          <p:nvPr>
            <p:ph type="sldNum" sz="quarter" idx="12"/>
          </p:nvPr>
        </p:nvSpPr>
        <p:spPr/>
        <p:txBody>
          <a:bodyPr/>
          <a:lstStyle/>
          <a:p>
            <a:fld id="{3E05A0EA-0FFD-3345-8A35-6E94DD537AEE}" type="slidenum">
              <a:rPr lang="en-US" smtClean="0"/>
              <a:pPr/>
              <a:t>11</a:t>
            </a:fld>
            <a:endParaRPr lang="en-US" dirty="0"/>
          </a:p>
        </p:txBody>
      </p:sp>
      <p:pic>
        <p:nvPicPr>
          <p:cNvPr id="5" name="Picture 4">
            <a:extLst>
              <a:ext uri="{FF2B5EF4-FFF2-40B4-BE49-F238E27FC236}">
                <a16:creationId xmlns:a16="http://schemas.microsoft.com/office/drawing/2014/main" id="{F5FB6FC4-9831-4AA4-A037-0EC6363D4969}"/>
              </a:ext>
            </a:extLst>
          </p:cNvPr>
          <p:cNvPicPr/>
          <p:nvPr/>
        </p:nvPicPr>
        <p:blipFill>
          <a:blip r:embed="rId2"/>
          <a:stretch>
            <a:fillRect/>
          </a:stretch>
        </p:blipFill>
        <p:spPr>
          <a:xfrm>
            <a:off x="2436624" y="2092512"/>
            <a:ext cx="3800475" cy="1152525"/>
          </a:xfrm>
          <a:prstGeom prst="rect">
            <a:avLst/>
          </a:prstGeom>
        </p:spPr>
      </p:pic>
      <p:pic>
        <p:nvPicPr>
          <p:cNvPr id="6" name="Picture 5">
            <a:extLst>
              <a:ext uri="{FF2B5EF4-FFF2-40B4-BE49-F238E27FC236}">
                <a16:creationId xmlns:a16="http://schemas.microsoft.com/office/drawing/2014/main" id="{0426A55C-C098-4A8D-8942-983B0DD7D338}"/>
              </a:ext>
            </a:extLst>
          </p:cNvPr>
          <p:cNvPicPr/>
          <p:nvPr/>
        </p:nvPicPr>
        <p:blipFill>
          <a:blip r:embed="rId3"/>
          <a:stretch>
            <a:fillRect/>
          </a:stretch>
        </p:blipFill>
        <p:spPr>
          <a:xfrm>
            <a:off x="1365062" y="3291775"/>
            <a:ext cx="5943600" cy="2867025"/>
          </a:xfrm>
          <a:prstGeom prst="rect">
            <a:avLst/>
          </a:prstGeom>
        </p:spPr>
      </p:pic>
      <p:sp>
        <p:nvSpPr>
          <p:cNvPr id="7" name="Rectangle 6">
            <a:extLst>
              <a:ext uri="{FF2B5EF4-FFF2-40B4-BE49-F238E27FC236}">
                <a16:creationId xmlns:a16="http://schemas.microsoft.com/office/drawing/2014/main" id="{0F9D6876-FD45-455E-BBD0-A77911EEC9D4}"/>
              </a:ext>
            </a:extLst>
          </p:cNvPr>
          <p:cNvSpPr/>
          <p:nvPr/>
        </p:nvSpPr>
        <p:spPr>
          <a:xfrm>
            <a:off x="2436624" y="6285634"/>
            <a:ext cx="3377848" cy="369332"/>
          </a:xfrm>
          <a:prstGeom prst="rect">
            <a:avLst/>
          </a:prstGeom>
        </p:spPr>
        <p:txBody>
          <a:bodyPr wrap="none">
            <a:spAutoFit/>
          </a:bodyPr>
          <a:lstStyle/>
          <a:p>
            <a:r>
              <a:rPr lang="en-US" dirty="0">
                <a:latin typeface="Arial" panose="020B0604020202020204" pitchFamily="34" charset="0"/>
                <a:ea typeface="SimSun" panose="02010600030101010101" pitchFamily="2" charset="-122"/>
              </a:rPr>
              <a:t>Image Creation from Dockerfile</a:t>
            </a:r>
            <a:endParaRPr lang="en-US" dirty="0"/>
          </a:p>
        </p:txBody>
      </p:sp>
    </p:spTree>
    <p:extLst>
      <p:ext uri="{BB962C8B-B14F-4D97-AF65-F5344CB8AC3E}">
        <p14:creationId xmlns:p14="http://schemas.microsoft.com/office/powerpoint/2010/main" val="20088341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7838" y="399350"/>
            <a:ext cx="7532176" cy="863600"/>
          </a:xfrm>
        </p:spPr>
        <p:txBody>
          <a:bodyPr/>
          <a:lstStyle/>
          <a:p>
            <a:r>
              <a:rPr lang="en-US" dirty="0"/>
              <a:t>Docker Swarm</a:t>
            </a:r>
          </a:p>
        </p:txBody>
      </p:sp>
      <p:sp>
        <p:nvSpPr>
          <p:cNvPr id="3" name="Content Placeholder 2"/>
          <p:cNvSpPr>
            <a:spLocks noGrp="1"/>
          </p:cNvSpPr>
          <p:nvPr>
            <p:ph idx="1"/>
          </p:nvPr>
        </p:nvSpPr>
        <p:spPr>
          <a:xfrm>
            <a:off x="381000" y="1536700"/>
            <a:ext cx="8367713" cy="5245100"/>
          </a:xfrm>
        </p:spPr>
        <p:txBody>
          <a:bodyPr/>
          <a:lstStyle/>
          <a:p>
            <a:r>
              <a:rPr lang="en-US" dirty="0"/>
              <a:t>Orchestration System For Docker</a:t>
            </a:r>
          </a:p>
          <a:p>
            <a:pPr marL="0" indent="0">
              <a:buNone/>
            </a:pPr>
            <a:endParaRPr lang="en-US" dirty="0"/>
          </a:p>
        </p:txBody>
      </p:sp>
      <p:sp>
        <p:nvSpPr>
          <p:cNvPr id="4" name="Slide Number Placeholder 3"/>
          <p:cNvSpPr>
            <a:spLocks noGrp="1"/>
          </p:cNvSpPr>
          <p:nvPr>
            <p:ph type="sldNum" sz="quarter" idx="12"/>
          </p:nvPr>
        </p:nvSpPr>
        <p:spPr/>
        <p:txBody>
          <a:bodyPr/>
          <a:lstStyle/>
          <a:p>
            <a:fld id="{3E05A0EA-0FFD-3345-8A35-6E94DD537AEE}" type="slidenum">
              <a:rPr lang="en-US" smtClean="0"/>
              <a:pPr/>
              <a:t>12</a:t>
            </a:fld>
            <a:endParaRPr lang="en-US" dirty="0"/>
          </a:p>
        </p:txBody>
      </p:sp>
      <p:pic>
        <p:nvPicPr>
          <p:cNvPr id="5" name="Picture 4">
            <a:extLst>
              <a:ext uri="{FF2B5EF4-FFF2-40B4-BE49-F238E27FC236}">
                <a16:creationId xmlns:a16="http://schemas.microsoft.com/office/drawing/2014/main" id="{95DFEDA3-D39E-4364-A8C4-C547BBF83855}"/>
              </a:ext>
            </a:extLst>
          </p:cNvPr>
          <p:cNvPicPr/>
          <p:nvPr/>
        </p:nvPicPr>
        <p:blipFill>
          <a:blip r:embed="rId2"/>
          <a:stretch>
            <a:fillRect/>
          </a:stretch>
        </p:blipFill>
        <p:spPr>
          <a:xfrm>
            <a:off x="1487838" y="2323750"/>
            <a:ext cx="5867400" cy="2647950"/>
          </a:xfrm>
          <a:prstGeom prst="rect">
            <a:avLst/>
          </a:prstGeom>
        </p:spPr>
      </p:pic>
      <p:sp>
        <p:nvSpPr>
          <p:cNvPr id="6" name="Rectangle 5">
            <a:extLst>
              <a:ext uri="{FF2B5EF4-FFF2-40B4-BE49-F238E27FC236}">
                <a16:creationId xmlns:a16="http://schemas.microsoft.com/office/drawing/2014/main" id="{D519F0B8-6FBB-461B-8E27-F481A9B92980}"/>
              </a:ext>
            </a:extLst>
          </p:cNvPr>
          <p:cNvSpPr/>
          <p:nvPr/>
        </p:nvSpPr>
        <p:spPr>
          <a:xfrm>
            <a:off x="2278744" y="5321300"/>
            <a:ext cx="3801041" cy="369332"/>
          </a:xfrm>
          <a:prstGeom prst="rect">
            <a:avLst/>
          </a:prstGeom>
        </p:spPr>
        <p:txBody>
          <a:bodyPr wrap="none">
            <a:spAutoFit/>
          </a:bodyPr>
          <a:lstStyle/>
          <a:p>
            <a:r>
              <a:rPr lang="en-US" dirty="0">
                <a:latin typeface="Arial" panose="020B0604020202020204" pitchFamily="34" charset="0"/>
                <a:ea typeface="SimSun" panose="02010600030101010101" pitchFamily="2" charset="-122"/>
              </a:rPr>
              <a:t>     Containerization in swarm mode</a:t>
            </a:r>
            <a:endParaRPr lang="en-US" dirty="0"/>
          </a:p>
        </p:txBody>
      </p:sp>
    </p:spTree>
    <p:extLst>
      <p:ext uri="{BB962C8B-B14F-4D97-AF65-F5344CB8AC3E}">
        <p14:creationId xmlns:p14="http://schemas.microsoft.com/office/powerpoint/2010/main" val="29816619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7838" y="399350"/>
            <a:ext cx="7532176" cy="863600"/>
          </a:xfrm>
        </p:spPr>
        <p:txBody>
          <a:bodyPr/>
          <a:lstStyle/>
          <a:p>
            <a:r>
              <a:rPr lang="en-US" dirty="0"/>
              <a:t>Docker Compose</a:t>
            </a:r>
          </a:p>
        </p:txBody>
      </p:sp>
      <p:sp>
        <p:nvSpPr>
          <p:cNvPr id="3" name="Content Placeholder 2"/>
          <p:cNvSpPr>
            <a:spLocks noGrp="1"/>
          </p:cNvSpPr>
          <p:nvPr>
            <p:ph idx="1"/>
          </p:nvPr>
        </p:nvSpPr>
        <p:spPr>
          <a:xfrm>
            <a:off x="395287" y="1375259"/>
            <a:ext cx="8367713" cy="5476821"/>
          </a:xfrm>
        </p:spPr>
        <p:txBody>
          <a:bodyPr/>
          <a:lstStyle/>
          <a:p>
            <a:r>
              <a:rPr lang="en-US" dirty="0"/>
              <a:t>Application needs more than one container which are isolated.</a:t>
            </a:r>
          </a:p>
          <a:p>
            <a:r>
              <a:rPr lang="en-US" dirty="0"/>
              <a:t>Useful in Dev and QA environments which reduces the overhead of maintaining and monitoring the infrastructure.</a:t>
            </a:r>
          </a:p>
          <a:p>
            <a:r>
              <a:rPr lang="en-US" dirty="0"/>
              <a:t>Docker-</a:t>
            </a:r>
            <a:r>
              <a:rPr lang="en-US" dirty="0" err="1"/>
              <a:t>compose.yml</a:t>
            </a:r>
            <a:r>
              <a:rPr lang="en-US" dirty="0"/>
              <a:t> contains the instructions which are written in YAML (Yet Another Markup Language or YAML </a:t>
            </a:r>
            <a:r>
              <a:rPr lang="en-US" dirty="0" err="1"/>
              <a:t>Ain’t</a:t>
            </a:r>
            <a:r>
              <a:rPr lang="en-US" dirty="0"/>
              <a:t> Markup Language) to spin up our Dev / QA environments</a:t>
            </a:r>
          </a:p>
        </p:txBody>
      </p:sp>
      <p:sp>
        <p:nvSpPr>
          <p:cNvPr id="4" name="Slide Number Placeholder 3"/>
          <p:cNvSpPr>
            <a:spLocks noGrp="1"/>
          </p:cNvSpPr>
          <p:nvPr>
            <p:ph type="sldNum" sz="quarter" idx="12"/>
          </p:nvPr>
        </p:nvSpPr>
        <p:spPr/>
        <p:txBody>
          <a:bodyPr/>
          <a:lstStyle/>
          <a:p>
            <a:fld id="{3E05A0EA-0FFD-3345-8A35-6E94DD537AEE}" type="slidenum">
              <a:rPr lang="en-US" smtClean="0"/>
              <a:pPr/>
              <a:t>13</a:t>
            </a:fld>
            <a:endParaRPr lang="en-US" dirty="0"/>
          </a:p>
        </p:txBody>
      </p:sp>
    </p:spTree>
    <p:extLst>
      <p:ext uri="{BB962C8B-B14F-4D97-AF65-F5344CB8AC3E}">
        <p14:creationId xmlns:p14="http://schemas.microsoft.com/office/powerpoint/2010/main" val="37010599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5254" y="545992"/>
            <a:ext cx="6767513" cy="863600"/>
          </a:xfrm>
        </p:spPr>
        <p:txBody>
          <a:bodyPr/>
          <a:lstStyle/>
          <a:p>
            <a:r>
              <a:rPr lang="en-US" dirty="0"/>
              <a:t>Setting Up the Environment </a:t>
            </a:r>
          </a:p>
        </p:txBody>
      </p:sp>
      <p:sp>
        <p:nvSpPr>
          <p:cNvPr id="3" name="Content Placeholder 2"/>
          <p:cNvSpPr>
            <a:spLocks noGrp="1"/>
          </p:cNvSpPr>
          <p:nvPr>
            <p:ph idx="1"/>
          </p:nvPr>
        </p:nvSpPr>
        <p:spPr/>
        <p:txBody>
          <a:bodyPr/>
          <a:lstStyle/>
          <a:p>
            <a:r>
              <a:rPr lang="en-US" dirty="0"/>
              <a:t>Install Docker Engine</a:t>
            </a:r>
          </a:p>
          <a:p>
            <a:pPr marL="0" indent="0">
              <a:buNone/>
            </a:pPr>
            <a:endParaRPr lang="en-US" dirty="0"/>
          </a:p>
        </p:txBody>
      </p:sp>
      <p:sp>
        <p:nvSpPr>
          <p:cNvPr id="4" name="Slide Number Placeholder 3"/>
          <p:cNvSpPr>
            <a:spLocks noGrp="1"/>
          </p:cNvSpPr>
          <p:nvPr>
            <p:ph type="sldNum" sz="quarter" idx="12"/>
          </p:nvPr>
        </p:nvSpPr>
        <p:spPr/>
        <p:txBody>
          <a:bodyPr/>
          <a:lstStyle/>
          <a:p>
            <a:fld id="{3E05A0EA-0FFD-3345-8A35-6E94DD537AEE}" type="slidenum">
              <a:rPr lang="en-US" smtClean="0"/>
              <a:pPr/>
              <a:t>14</a:t>
            </a:fld>
            <a:endParaRPr lang="en-US" dirty="0"/>
          </a:p>
        </p:txBody>
      </p:sp>
      <p:pic>
        <p:nvPicPr>
          <p:cNvPr id="5" name="Picture 4">
            <a:extLst>
              <a:ext uri="{FF2B5EF4-FFF2-40B4-BE49-F238E27FC236}">
                <a16:creationId xmlns:a16="http://schemas.microsoft.com/office/drawing/2014/main" id="{5D0D8716-2634-4C8F-ABF6-C4814646A0F5}"/>
              </a:ext>
            </a:extLst>
          </p:cNvPr>
          <p:cNvPicPr/>
          <p:nvPr/>
        </p:nvPicPr>
        <p:blipFill>
          <a:blip r:embed="rId2"/>
          <a:stretch>
            <a:fillRect/>
          </a:stretch>
        </p:blipFill>
        <p:spPr>
          <a:xfrm>
            <a:off x="1580786" y="2093684"/>
            <a:ext cx="5943600" cy="1724025"/>
          </a:xfrm>
          <a:prstGeom prst="rect">
            <a:avLst/>
          </a:prstGeom>
        </p:spPr>
      </p:pic>
      <p:pic>
        <p:nvPicPr>
          <p:cNvPr id="6" name="Picture 5">
            <a:extLst>
              <a:ext uri="{FF2B5EF4-FFF2-40B4-BE49-F238E27FC236}">
                <a16:creationId xmlns:a16="http://schemas.microsoft.com/office/drawing/2014/main" id="{4711E9CF-17A6-430F-B3F4-6329780AA45A}"/>
              </a:ext>
            </a:extLst>
          </p:cNvPr>
          <p:cNvPicPr/>
          <p:nvPr/>
        </p:nvPicPr>
        <p:blipFill>
          <a:blip r:embed="rId3"/>
          <a:stretch>
            <a:fillRect/>
          </a:stretch>
        </p:blipFill>
        <p:spPr>
          <a:xfrm>
            <a:off x="1600200" y="3984625"/>
            <a:ext cx="5943600" cy="1971675"/>
          </a:xfrm>
          <a:prstGeom prst="rect">
            <a:avLst/>
          </a:prstGeom>
        </p:spPr>
      </p:pic>
      <p:sp>
        <p:nvSpPr>
          <p:cNvPr id="7" name="Rectangle 6">
            <a:extLst>
              <a:ext uri="{FF2B5EF4-FFF2-40B4-BE49-F238E27FC236}">
                <a16:creationId xmlns:a16="http://schemas.microsoft.com/office/drawing/2014/main" id="{D591596F-4640-41AE-8BF5-CE44C3C3A30A}"/>
              </a:ext>
            </a:extLst>
          </p:cNvPr>
          <p:cNvSpPr/>
          <p:nvPr/>
        </p:nvSpPr>
        <p:spPr>
          <a:xfrm>
            <a:off x="2924706" y="6190326"/>
            <a:ext cx="2736647" cy="369332"/>
          </a:xfrm>
          <a:prstGeom prst="rect">
            <a:avLst/>
          </a:prstGeom>
        </p:spPr>
        <p:txBody>
          <a:bodyPr wrap="none">
            <a:spAutoFit/>
          </a:bodyPr>
          <a:lstStyle/>
          <a:p>
            <a:r>
              <a:rPr lang="en-US" dirty="0">
                <a:latin typeface="Arial" panose="020B0604020202020204" pitchFamily="34" charset="0"/>
                <a:ea typeface="SimSun" panose="02010600030101010101" pitchFamily="2" charset="-122"/>
              </a:rPr>
              <a:t>Installing Docker Engine </a:t>
            </a:r>
            <a:endParaRPr lang="en-US" dirty="0"/>
          </a:p>
        </p:txBody>
      </p:sp>
    </p:spTree>
    <p:extLst>
      <p:ext uri="{BB962C8B-B14F-4D97-AF65-F5344CB8AC3E}">
        <p14:creationId xmlns:p14="http://schemas.microsoft.com/office/powerpoint/2010/main" val="35786023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65328" y="508000"/>
            <a:ext cx="7408190" cy="863600"/>
          </a:xfrm>
        </p:spPr>
        <p:txBody>
          <a:bodyPr/>
          <a:lstStyle/>
          <a:p>
            <a:br>
              <a:rPr lang="en-US" sz="2800" dirty="0"/>
            </a:br>
            <a:br>
              <a:rPr lang="en-US" sz="2800" dirty="0"/>
            </a:br>
            <a:br>
              <a:rPr lang="en-US" sz="2800" dirty="0"/>
            </a:br>
            <a:r>
              <a:rPr lang="en-US" sz="2800" dirty="0"/>
              <a:t>Continued…</a:t>
            </a:r>
          </a:p>
        </p:txBody>
      </p:sp>
      <p:sp>
        <p:nvSpPr>
          <p:cNvPr id="3" name="Content Placeholder 2"/>
          <p:cNvSpPr>
            <a:spLocks noGrp="1"/>
          </p:cNvSpPr>
          <p:nvPr>
            <p:ph idx="1"/>
          </p:nvPr>
        </p:nvSpPr>
        <p:spPr>
          <a:xfrm>
            <a:off x="381000" y="1536700"/>
            <a:ext cx="8367713" cy="5245100"/>
          </a:xfrm>
        </p:spPr>
        <p:txBody>
          <a:bodyPr/>
          <a:lstStyle/>
          <a:p>
            <a:r>
              <a:rPr lang="en-US" dirty="0"/>
              <a:t>Spinning up an apache-based web container and exposing it to outside world</a:t>
            </a:r>
          </a:p>
          <a:p>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b="1" dirty="0"/>
          </a:p>
          <a:p>
            <a:pPr marL="0" indent="0">
              <a:buNone/>
            </a:pPr>
            <a:endParaRPr lang="en-US" dirty="0"/>
          </a:p>
        </p:txBody>
      </p:sp>
      <p:sp>
        <p:nvSpPr>
          <p:cNvPr id="4" name="Slide Number Placeholder 3"/>
          <p:cNvSpPr>
            <a:spLocks noGrp="1"/>
          </p:cNvSpPr>
          <p:nvPr>
            <p:ph type="sldNum" sz="quarter" idx="12"/>
          </p:nvPr>
        </p:nvSpPr>
        <p:spPr/>
        <p:txBody>
          <a:bodyPr/>
          <a:lstStyle/>
          <a:p>
            <a:fld id="{3E05A0EA-0FFD-3345-8A35-6E94DD537AEE}" type="slidenum">
              <a:rPr lang="en-US" smtClean="0"/>
              <a:pPr/>
              <a:t>15</a:t>
            </a:fld>
            <a:endParaRPr lang="en-US" dirty="0"/>
          </a:p>
        </p:txBody>
      </p:sp>
      <p:pic>
        <p:nvPicPr>
          <p:cNvPr id="5" name="Picture 4">
            <a:extLst>
              <a:ext uri="{FF2B5EF4-FFF2-40B4-BE49-F238E27FC236}">
                <a16:creationId xmlns:a16="http://schemas.microsoft.com/office/drawing/2014/main" id="{2D9181C5-BAFE-49D7-804A-99E5A075CA0A}"/>
              </a:ext>
            </a:extLst>
          </p:cNvPr>
          <p:cNvPicPr/>
          <p:nvPr/>
        </p:nvPicPr>
        <p:blipFill>
          <a:blip r:embed="rId2"/>
          <a:stretch>
            <a:fillRect/>
          </a:stretch>
        </p:blipFill>
        <p:spPr>
          <a:xfrm>
            <a:off x="1750218" y="2711173"/>
            <a:ext cx="5629275" cy="2466975"/>
          </a:xfrm>
          <a:prstGeom prst="rect">
            <a:avLst/>
          </a:prstGeom>
        </p:spPr>
      </p:pic>
      <p:sp>
        <p:nvSpPr>
          <p:cNvPr id="6" name="Rectangle 5">
            <a:extLst>
              <a:ext uri="{FF2B5EF4-FFF2-40B4-BE49-F238E27FC236}">
                <a16:creationId xmlns:a16="http://schemas.microsoft.com/office/drawing/2014/main" id="{1A143463-721D-439C-9B42-CB44E79EB55C}"/>
              </a:ext>
            </a:extLst>
          </p:cNvPr>
          <p:cNvSpPr/>
          <p:nvPr/>
        </p:nvSpPr>
        <p:spPr>
          <a:xfrm>
            <a:off x="2078694" y="5543052"/>
            <a:ext cx="4326826" cy="369332"/>
          </a:xfrm>
          <a:prstGeom prst="rect">
            <a:avLst/>
          </a:prstGeom>
        </p:spPr>
        <p:txBody>
          <a:bodyPr wrap="none">
            <a:spAutoFit/>
          </a:bodyPr>
          <a:lstStyle/>
          <a:p>
            <a:r>
              <a:rPr lang="en-US" dirty="0">
                <a:latin typeface="Arial" panose="020B0604020202020204" pitchFamily="34" charset="0"/>
                <a:ea typeface="SimSun" panose="02010600030101010101" pitchFamily="2" charset="-122"/>
              </a:rPr>
              <a:t>             Dockerfile for apache webserver</a:t>
            </a:r>
            <a:endParaRPr lang="en-US" dirty="0"/>
          </a:p>
        </p:txBody>
      </p:sp>
    </p:spTree>
    <p:extLst>
      <p:ext uri="{BB962C8B-B14F-4D97-AF65-F5344CB8AC3E}">
        <p14:creationId xmlns:p14="http://schemas.microsoft.com/office/powerpoint/2010/main" val="3514313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69756" y="644670"/>
            <a:ext cx="6767513" cy="863600"/>
          </a:xfrm>
        </p:spPr>
        <p:txBody>
          <a:bodyPr/>
          <a:lstStyle/>
          <a:p>
            <a:r>
              <a:rPr lang="en-US" dirty="0"/>
              <a:t>       </a:t>
            </a:r>
          </a:p>
        </p:txBody>
      </p:sp>
      <p:sp>
        <p:nvSpPr>
          <p:cNvPr id="4" name="Slide Number Placeholder 3"/>
          <p:cNvSpPr>
            <a:spLocks noGrp="1"/>
          </p:cNvSpPr>
          <p:nvPr>
            <p:ph type="sldNum" sz="quarter" idx="12"/>
          </p:nvPr>
        </p:nvSpPr>
        <p:spPr/>
        <p:txBody>
          <a:bodyPr/>
          <a:lstStyle/>
          <a:p>
            <a:fld id="{3E05A0EA-0FFD-3345-8A35-6E94DD537AEE}" type="slidenum">
              <a:rPr lang="en-US" smtClean="0"/>
              <a:pPr/>
              <a:t>16</a:t>
            </a:fld>
            <a:endParaRPr lang="en-US" dirty="0"/>
          </a:p>
        </p:txBody>
      </p:sp>
      <p:sp>
        <p:nvSpPr>
          <p:cNvPr id="7" name="TextBox 6"/>
          <p:cNvSpPr txBox="1"/>
          <p:nvPr/>
        </p:nvSpPr>
        <p:spPr>
          <a:xfrm>
            <a:off x="1932819" y="6285167"/>
            <a:ext cx="5005952" cy="369332"/>
          </a:xfrm>
          <a:prstGeom prst="rect">
            <a:avLst/>
          </a:prstGeom>
          <a:noFill/>
        </p:spPr>
        <p:txBody>
          <a:bodyPr wrap="square" rtlCol="0">
            <a:spAutoFit/>
          </a:bodyPr>
          <a:lstStyle/>
          <a:p>
            <a:r>
              <a:rPr lang="en-US"/>
              <a:t>Running the container out of Apache Image</a:t>
            </a:r>
            <a:endParaRPr lang="en-US" dirty="0"/>
          </a:p>
        </p:txBody>
      </p:sp>
      <p:sp>
        <p:nvSpPr>
          <p:cNvPr id="8" name="Rectangle 7">
            <a:extLst>
              <a:ext uri="{FF2B5EF4-FFF2-40B4-BE49-F238E27FC236}">
                <a16:creationId xmlns:a16="http://schemas.microsoft.com/office/drawing/2014/main" id="{80407D60-B3F1-4170-B231-6CDD78A1D341}"/>
              </a:ext>
            </a:extLst>
          </p:cNvPr>
          <p:cNvSpPr/>
          <p:nvPr/>
        </p:nvSpPr>
        <p:spPr>
          <a:xfrm>
            <a:off x="1469756" y="843017"/>
            <a:ext cx="2929007" cy="646331"/>
          </a:xfrm>
          <a:prstGeom prst="rect">
            <a:avLst/>
          </a:prstGeom>
        </p:spPr>
        <p:txBody>
          <a:bodyPr wrap="none">
            <a:spAutoFit/>
          </a:bodyPr>
          <a:lstStyle/>
          <a:p>
            <a:r>
              <a:rPr lang="en-US" sz="3600" b="1" dirty="0">
                <a:solidFill>
                  <a:schemeClr val="accent1"/>
                </a:solidFill>
              </a:rPr>
              <a:t>Continued…</a:t>
            </a:r>
          </a:p>
        </p:txBody>
      </p:sp>
      <p:pic>
        <p:nvPicPr>
          <p:cNvPr id="9" name="Content Placeholder 8">
            <a:extLst>
              <a:ext uri="{FF2B5EF4-FFF2-40B4-BE49-F238E27FC236}">
                <a16:creationId xmlns:a16="http://schemas.microsoft.com/office/drawing/2014/main" id="{3D7D8495-78DE-48EF-853D-67F5E86FA9F5}"/>
              </a:ext>
            </a:extLst>
          </p:cNvPr>
          <p:cNvPicPr>
            <a:picLocks noGrp="1"/>
          </p:cNvPicPr>
          <p:nvPr>
            <p:ph idx="1"/>
          </p:nvPr>
        </p:nvPicPr>
        <p:blipFill>
          <a:blip r:embed="rId2"/>
          <a:stretch>
            <a:fillRect/>
          </a:stretch>
        </p:blipFill>
        <p:spPr>
          <a:xfrm>
            <a:off x="869750" y="1489348"/>
            <a:ext cx="7058025" cy="3067050"/>
          </a:xfrm>
          <a:prstGeom prst="rect">
            <a:avLst/>
          </a:prstGeom>
        </p:spPr>
      </p:pic>
      <p:sp>
        <p:nvSpPr>
          <p:cNvPr id="10" name="Rectangle 9">
            <a:extLst>
              <a:ext uri="{FF2B5EF4-FFF2-40B4-BE49-F238E27FC236}">
                <a16:creationId xmlns:a16="http://schemas.microsoft.com/office/drawing/2014/main" id="{958DCBCF-3DFA-43F6-A5B1-2FDF0E9CEF60}"/>
              </a:ext>
            </a:extLst>
          </p:cNvPr>
          <p:cNvSpPr/>
          <p:nvPr/>
        </p:nvSpPr>
        <p:spPr>
          <a:xfrm>
            <a:off x="2020729" y="4556398"/>
            <a:ext cx="4609019" cy="369332"/>
          </a:xfrm>
          <a:prstGeom prst="rect">
            <a:avLst/>
          </a:prstGeom>
        </p:spPr>
        <p:txBody>
          <a:bodyPr wrap="none">
            <a:spAutoFit/>
          </a:bodyPr>
          <a:lstStyle/>
          <a:p>
            <a:r>
              <a:rPr lang="en-US" dirty="0">
                <a:latin typeface="Arial" panose="020B0604020202020204" pitchFamily="34" charset="0"/>
                <a:ea typeface="SimSun" panose="02010600030101010101" pitchFamily="2" charset="-122"/>
              </a:rPr>
              <a:t>Building the Apache Image from Dockerfile </a:t>
            </a:r>
            <a:endParaRPr lang="en-US" dirty="0"/>
          </a:p>
        </p:txBody>
      </p:sp>
      <p:pic>
        <p:nvPicPr>
          <p:cNvPr id="11" name="Picture 10">
            <a:extLst>
              <a:ext uri="{FF2B5EF4-FFF2-40B4-BE49-F238E27FC236}">
                <a16:creationId xmlns:a16="http://schemas.microsoft.com/office/drawing/2014/main" id="{FE100770-666C-4625-A90D-F38055F1B2A3}"/>
              </a:ext>
            </a:extLst>
          </p:cNvPr>
          <p:cNvPicPr/>
          <p:nvPr/>
        </p:nvPicPr>
        <p:blipFill>
          <a:blip r:embed="rId3"/>
          <a:stretch>
            <a:fillRect/>
          </a:stretch>
        </p:blipFill>
        <p:spPr>
          <a:xfrm>
            <a:off x="1179671" y="4951187"/>
            <a:ext cx="5943600" cy="1257300"/>
          </a:xfrm>
          <a:prstGeom prst="rect">
            <a:avLst/>
          </a:prstGeom>
        </p:spPr>
      </p:pic>
    </p:spTree>
    <p:extLst>
      <p:ext uri="{BB962C8B-B14F-4D97-AF65-F5344CB8AC3E}">
        <p14:creationId xmlns:p14="http://schemas.microsoft.com/office/powerpoint/2010/main" val="36665747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Continued…</a:t>
            </a:r>
          </a:p>
        </p:txBody>
      </p:sp>
      <p:sp>
        <p:nvSpPr>
          <p:cNvPr id="4" name="Slide Number Placeholder 3"/>
          <p:cNvSpPr>
            <a:spLocks noGrp="1"/>
          </p:cNvSpPr>
          <p:nvPr>
            <p:ph type="sldNum" sz="quarter" idx="12"/>
          </p:nvPr>
        </p:nvSpPr>
        <p:spPr/>
        <p:txBody>
          <a:bodyPr/>
          <a:lstStyle/>
          <a:p>
            <a:fld id="{3E05A0EA-0FFD-3345-8A35-6E94DD537AEE}" type="slidenum">
              <a:rPr lang="en-US" smtClean="0"/>
              <a:pPr/>
              <a:t>17</a:t>
            </a:fld>
            <a:endParaRPr lang="en-US" dirty="0"/>
          </a:p>
        </p:txBody>
      </p:sp>
      <p:sp>
        <p:nvSpPr>
          <p:cNvPr id="7" name="TextBox 6"/>
          <p:cNvSpPr txBox="1"/>
          <p:nvPr/>
        </p:nvSpPr>
        <p:spPr>
          <a:xfrm>
            <a:off x="1580827" y="5997844"/>
            <a:ext cx="6215386" cy="369332"/>
          </a:xfrm>
          <a:prstGeom prst="rect">
            <a:avLst/>
          </a:prstGeom>
          <a:noFill/>
        </p:spPr>
        <p:txBody>
          <a:bodyPr wrap="square" rtlCol="0">
            <a:spAutoFit/>
          </a:bodyPr>
          <a:lstStyle/>
          <a:p>
            <a:pPr algn="ctr"/>
            <a:r>
              <a:rPr lang="en-US" dirty="0"/>
              <a:t>Accessing the website using hostname</a:t>
            </a:r>
          </a:p>
        </p:txBody>
      </p:sp>
      <p:pic>
        <p:nvPicPr>
          <p:cNvPr id="8" name="Content Placeholder 7">
            <a:extLst>
              <a:ext uri="{FF2B5EF4-FFF2-40B4-BE49-F238E27FC236}">
                <a16:creationId xmlns:a16="http://schemas.microsoft.com/office/drawing/2014/main" id="{3CE22F13-464A-4150-A2E3-A0F283E63733}"/>
              </a:ext>
            </a:extLst>
          </p:cNvPr>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381000" y="1801644"/>
            <a:ext cx="8367713" cy="3766155"/>
          </a:xfrm>
          <a:prstGeom prst="rect">
            <a:avLst/>
          </a:prstGeom>
        </p:spPr>
      </p:pic>
    </p:spTree>
    <p:extLst>
      <p:ext uri="{BB962C8B-B14F-4D97-AF65-F5344CB8AC3E}">
        <p14:creationId xmlns:p14="http://schemas.microsoft.com/office/powerpoint/2010/main" val="35013636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Continued…..</a:t>
            </a:r>
          </a:p>
        </p:txBody>
      </p:sp>
      <p:sp>
        <p:nvSpPr>
          <p:cNvPr id="4" name="Slide Number Placeholder 3"/>
          <p:cNvSpPr>
            <a:spLocks noGrp="1"/>
          </p:cNvSpPr>
          <p:nvPr>
            <p:ph type="sldNum" sz="quarter" idx="12"/>
          </p:nvPr>
        </p:nvSpPr>
        <p:spPr/>
        <p:txBody>
          <a:bodyPr/>
          <a:lstStyle/>
          <a:p>
            <a:fld id="{3E05A0EA-0FFD-3345-8A35-6E94DD537AEE}" type="slidenum">
              <a:rPr lang="en-US" smtClean="0"/>
              <a:pPr/>
              <a:t>18</a:t>
            </a:fld>
            <a:endParaRPr lang="en-US" dirty="0"/>
          </a:p>
        </p:txBody>
      </p:sp>
      <p:pic>
        <p:nvPicPr>
          <p:cNvPr id="5" name="Content Placeholder 4">
            <a:extLst>
              <a:ext uri="{FF2B5EF4-FFF2-40B4-BE49-F238E27FC236}">
                <a16:creationId xmlns:a16="http://schemas.microsoft.com/office/drawing/2014/main" id="{2827F75B-CA14-4CC7-8974-8B3852E9C72B}"/>
              </a:ext>
            </a:extLst>
          </p:cNvPr>
          <p:cNvPicPr>
            <a:picLocks noGrp="1"/>
          </p:cNvPicPr>
          <p:nvPr>
            <p:ph idx="1"/>
          </p:nvPr>
        </p:nvPicPr>
        <p:blipFill>
          <a:blip r:embed="rId2"/>
          <a:stretch>
            <a:fillRect/>
          </a:stretch>
        </p:blipFill>
        <p:spPr>
          <a:xfrm>
            <a:off x="381001" y="1671426"/>
            <a:ext cx="8367712" cy="2442213"/>
          </a:xfrm>
          <a:prstGeom prst="rect">
            <a:avLst/>
          </a:prstGeom>
        </p:spPr>
      </p:pic>
      <p:sp>
        <p:nvSpPr>
          <p:cNvPr id="6" name="Rectangle 5">
            <a:extLst>
              <a:ext uri="{FF2B5EF4-FFF2-40B4-BE49-F238E27FC236}">
                <a16:creationId xmlns:a16="http://schemas.microsoft.com/office/drawing/2014/main" id="{D1A0050F-D3E0-4B15-9FD1-FED5F4DFF939}"/>
              </a:ext>
            </a:extLst>
          </p:cNvPr>
          <p:cNvSpPr/>
          <p:nvPr/>
        </p:nvSpPr>
        <p:spPr>
          <a:xfrm>
            <a:off x="2371116" y="4113639"/>
            <a:ext cx="3595856" cy="369332"/>
          </a:xfrm>
          <a:prstGeom prst="rect">
            <a:avLst/>
          </a:prstGeom>
        </p:spPr>
        <p:txBody>
          <a:bodyPr wrap="none">
            <a:spAutoFit/>
          </a:bodyPr>
          <a:lstStyle/>
          <a:p>
            <a:r>
              <a:rPr lang="en-US" dirty="0">
                <a:latin typeface="Arial" panose="020B0604020202020204" pitchFamily="34" charset="0"/>
                <a:ea typeface="SimSun" panose="02010600030101010101" pitchFamily="2" charset="-122"/>
              </a:rPr>
              <a:t>Pushing the image to Docker hub</a:t>
            </a:r>
            <a:endParaRPr lang="en-US" dirty="0"/>
          </a:p>
        </p:txBody>
      </p:sp>
      <p:pic>
        <p:nvPicPr>
          <p:cNvPr id="7" name="Picture 6">
            <a:extLst>
              <a:ext uri="{FF2B5EF4-FFF2-40B4-BE49-F238E27FC236}">
                <a16:creationId xmlns:a16="http://schemas.microsoft.com/office/drawing/2014/main" id="{5400701B-7F1F-47DB-8759-0929992BB0A6}"/>
              </a:ext>
            </a:extLst>
          </p:cNvPr>
          <p:cNvPicPr/>
          <p:nvPr/>
        </p:nvPicPr>
        <p:blipFill>
          <a:blip r:embed="rId3"/>
          <a:stretch>
            <a:fillRect/>
          </a:stretch>
        </p:blipFill>
        <p:spPr>
          <a:xfrm>
            <a:off x="2300288" y="4498761"/>
            <a:ext cx="3886200" cy="2108414"/>
          </a:xfrm>
          <a:prstGeom prst="rect">
            <a:avLst/>
          </a:prstGeom>
        </p:spPr>
      </p:pic>
      <p:sp>
        <p:nvSpPr>
          <p:cNvPr id="8" name="Rectangle 7">
            <a:extLst>
              <a:ext uri="{FF2B5EF4-FFF2-40B4-BE49-F238E27FC236}">
                <a16:creationId xmlns:a16="http://schemas.microsoft.com/office/drawing/2014/main" id="{9B626DC2-9DF9-4773-897E-0576B865CD57}"/>
              </a:ext>
            </a:extLst>
          </p:cNvPr>
          <p:cNvSpPr/>
          <p:nvPr/>
        </p:nvSpPr>
        <p:spPr>
          <a:xfrm>
            <a:off x="2269291" y="6555852"/>
            <a:ext cx="3583097" cy="369332"/>
          </a:xfrm>
          <a:prstGeom prst="rect">
            <a:avLst/>
          </a:prstGeom>
        </p:spPr>
        <p:txBody>
          <a:bodyPr wrap="none">
            <a:spAutoFit/>
          </a:bodyPr>
          <a:lstStyle/>
          <a:p>
            <a:pPr algn="ctr"/>
            <a:r>
              <a:rPr lang="en-US" dirty="0">
                <a:latin typeface="Arial" panose="020B0604020202020204" pitchFamily="34" charset="0"/>
                <a:ea typeface="SimSun" panose="02010600030101010101" pitchFamily="2" charset="-122"/>
              </a:rPr>
              <a:t>Verifying the push on Docker hub</a:t>
            </a:r>
            <a:endParaRPr lang="en-US" dirty="0"/>
          </a:p>
        </p:txBody>
      </p:sp>
    </p:spTree>
    <p:extLst>
      <p:ext uri="{BB962C8B-B14F-4D97-AF65-F5344CB8AC3E}">
        <p14:creationId xmlns:p14="http://schemas.microsoft.com/office/powerpoint/2010/main" val="20018915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Continued….</a:t>
            </a:r>
          </a:p>
        </p:txBody>
      </p:sp>
      <p:sp>
        <p:nvSpPr>
          <p:cNvPr id="4" name="Slide Number Placeholder 3"/>
          <p:cNvSpPr>
            <a:spLocks noGrp="1"/>
          </p:cNvSpPr>
          <p:nvPr>
            <p:ph type="sldNum" sz="quarter" idx="12"/>
          </p:nvPr>
        </p:nvSpPr>
        <p:spPr/>
        <p:txBody>
          <a:bodyPr/>
          <a:lstStyle/>
          <a:p>
            <a:fld id="{3E05A0EA-0FFD-3345-8A35-6E94DD537AEE}" type="slidenum">
              <a:rPr lang="en-US" smtClean="0"/>
              <a:pPr/>
              <a:t>19</a:t>
            </a:fld>
            <a:endParaRPr lang="en-US" dirty="0"/>
          </a:p>
        </p:txBody>
      </p:sp>
      <p:pic>
        <p:nvPicPr>
          <p:cNvPr id="8" name="Content Placeholder 7">
            <a:extLst>
              <a:ext uri="{FF2B5EF4-FFF2-40B4-BE49-F238E27FC236}">
                <a16:creationId xmlns:a16="http://schemas.microsoft.com/office/drawing/2014/main" id="{C931B032-9FE7-4BFC-A2B4-E82F1A1988BD}"/>
              </a:ext>
            </a:extLst>
          </p:cNvPr>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388143" y="1687921"/>
            <a:ext cx="8367713" cy="3880485"/>
          </a:xfrm>
          <a:prstGeom prst="rect">
            <a:avLst/>
          </a:prstGeom>
        </p:spPr>
      </p:pic>
      <p:sp>
        <p:nvSpPr>
          <p:cNvPr id="9" name="Rectangle 8">
            <a:extLst>
              <a:ext uri="{FF2B5EF4-FFF2-40B4-BE49-F238E27FC236}">
                <a16:creationId xmlns:a16="http://schemas.microsoft.com/office/drawing/2014/main" id="{170261F4-6C35-44D7-9581-4BDAE1976447}"/>
              </a:ext>
            </a:extLst>
          </p:cNvPr>
          <p:cNvSpPr/>
          <p:nvPr/>
        </p:nvSpPr>
        <p:spPr>
          <a:xfrm>
            <a:off x="3118087" y="5815812"/>
            <a:ext cx="2411879" cy="369332"/>
          </a:xfrm>
          <a:prstGeom prst="rect">
            <a:avLst/>
          </a:prstGeom>
        </p:spPr>
        <p:txBody>
          <a:bodyPr wrap="none">
            <a:spAutoFit/>
          </a:bodyPr>
          <a:lstStyle/>
          <a:p>
            <a:r>
              <a:rPr lang="en-US" dirty="0">
                <a:latin typeface="Arial" panose="020B0604020202020204" pitchFamily="34" charset="0"/>
                <a:ea typeface="SimSun" panose="02010600030101010101" pitchFamily="2" charset="-122"/>
              </a:rPr>
              <a:t>Updated Web content</a:t>
            </a:r>
            <a:endParaRPr lang="en-US" dirty="0"/>
          </a:p>
        </p:txBody>
      </p:sp>
    </p:spTree>
    <p:extLst>
      <p:ext uri="{BB962C8B-B14F-4D97-AF65-F5344CB8AC3E}">
        <p14:creationId xmlns:p14="http://schemas.microsoft.com/office/powerpoint/2010/main" val="41119285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90992" y="1714500"/>
            <a:ext cx="5787708" cy="4598003"/>
          </a:xfrm>
          <a:ln>
            <a:solidFill>
              <a:schemeClr val="bg1"/>
            </a:solidFill>
          </a:ln>
        </p:spPr>
        <p:txBody>
          <a:bodyPr anchor="ctr">
            <a:normAutofit/>
          </a:bodyPr>
          <a:lstStyle/>
          <a:p>
            <a:pPr marL="457200" indent="-457200">
              <a:buFont typeface="+mj-lt"/>
              <a:buAutoNum type="arabicPeriod"/>
            </a:pPr>
            <a:r>
              <a:rPr lang="en-US" sz="3000" dirty="0"/>
              <a:t>Problem Statement</a:t>
            </a:r>
          </a:p>
          <a:p>
            <a:pPr marL="457200" indent="-457200">
              <a:buFont typeface="+mj-lt"/>
              <a:buAutoNum type="arabicPeriod"/>
            </a:pPr>
            <a:r>
              <a:rPr lang="en-US" sz="3000" dirty="0"/>
              <a:t>Introduction</a:t>
            </a:r>
          </a:p>
          <a:p>
            <a:pPr marL="457200" indent="-457200">
              <a:buFont typeface="+mj-lt"/>
              <a:buAutoNum type="arabicPeriod"/>
            </a:pPr>
            <a:r>
              <a:rPr lang="en-US" sz="3000" dirty="0"/>
              <a:t>Docker Features</a:t>
            </a:r>
          </a:p>
          <a:p>
            <a:pPr marL="0" indent="0">
              <a:buNone/>
            </a:pPr>
            <a:r>
              <a:rPr lang="en-US" sz="3000" dirty="0"/>
              <a:t>References</a:t>
            </a:r>
          </a:p>
          <a:p>
            <a:pPr marL="0" indent="0" algn="ctr">
              <a:buNone/>
            </a:pPr>
            <a:endParaRPr lang="en-US" dirty="0"/>
          </a:p>
        </p:txBody>
      </p:sp>
      <p:sp>
        <p:nvSpPr>
          <p:cNvPr id="2" name="Title 1"/>
          <p:cNvSpPr>
            <a:spLocks noGrp="1"/>
          </p:cNvSpPr>
          <p:nvPr>
            <p:ph type="title"/>
          </p:nvPr>
        </p:nvSpPr>
        <p:spPr>
          <a:xfrm>
            <a:off x="0" y="508000"/>
            <a:ext cx="9144000" cy="863600"/>
          </a:xfrm>
        </p:spPr>
        <p:txBody>
          <a:bodyPr/>
          <a:lstStyle/>
          <a:p>
            <a:pPr algn="ctr"/>
            <a:r>
              <a:rPr lang="en-US" dirty="0"/>
              <a:t>Contents</a:t>
            </a:r>
          </a:p>
        </p:txBody>
      </p:sp>
      <p:sp>
        <p:nvSpPr>
          <p:cNvPr id="4" name="Slide Number Placeholder 3"/>
          <p:cNvSpPr>
            <a:spLocks noGrp="1"/>
          </p:cNvSpPr>
          <p:nvPr>
            <p:ph type="sldNum" sz="quarter" idx="12"/>
          </p:nvPr>
        </p:nvSpPr>
        <p:spPr/>
        <p:txBody>
          <a:bodyPr/>
          <a:lstStyle/>
          <a:p>
            <a:fld id="{3E05A0EA-0FFD-3345-8A35-6E94DD537AEE}" type="slidenum">
              <a:rPr lang="en-US" smtClean="0"/>
              <a:pPr/>
              <a:t>2</a:t>
            </a:fld>
            <a:endParaRPr lang="en-US" dirty="0"/>
          </a:p>
        </p:txBody>
      </p:sp>
    </p:spTree>
    <p:extLst>
      <p:ext uri="{BB962C8B-B14F-4D97-AF65-F5344CB8AC3E}">
        <p14:creationId xmlns:p14="http://schemas.microsoft.com/office/powerpoint/2010/main" val="286074943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16251" y="1352658"/>
            <a:ext cx="6767513" cy="863600"/>
          </a:xfrm>
        </p:spPr>
        <p:txBody>
          <a:bodyPr/>
          <a:lstStyle/>
          <a:p>
            <a:r>
              <a:rPr lang="en-US" dirty="0"/>
              <a:t> </a:t>
            </a:r>
            <a:br>
              <a:rPr lang="en-US" dirty="0"/>
            </a:br>
            <a:br>
              <a:rPr lang="en-US" dirty="0"/>
            </a:br>
            <a:br>
              <a:rPr lang="en-US" dirty="0"/>
            </a:br>
            <a:br>
              <a:rPr lang="en-US" dirty="0"/>
            </a:br>
            <a:r>
              <a:rPr lang="en-US" dirty="0"/>
              <a:t>Scaling the website using Docker Swarm</a:t>
            </a:r>
            <a:br>
              <a:rPr lang="en-US" dirty="0"/>
            </a:br>
            <a:r>
              <a:rPr lang="en-US" dirty="0"/>
              <a:t> </a:t>
            </a:r>
          </a:p>
        </p:txBody>
      </p:sp>
      <p:graphicFrame>
        <p:nvGraphicFramePr>
          <p:cNvPr id="5" name="Content Placeholder 4">
            <a:extLst>
              <a:ext uri="{FF2B5EF4-FFF2-40B4-BE49-F238E27FC236}">
                <a16:creationId xmlns:a16="http://schemas.microsoft.com/office/drawing/2014/main" id="{34EBEE26-5E30-44AE-B07A-E4FCEB170CC0}"/>
              </a:ext>
            </a:extLst>
          </p:cNvPr>
          <p:cNvGraphicFramePr>
            <a:graphicFrameLocks noGrp="1"/>
          </p:cNvGraphicFramePr>
          <p:nvPr>
            <p:ph idx="1"/>
            <p:extLst>
              <p:ext uri="{D42A27DB-BD31-4B8C-83A1-F6EECF244321}">
                <p14:modId xmlns:p14="http://schemas.microsoft.com/office/powerpoint/2010/main" val="2915515980"/>
              </p:ext>
            </p:extLst>
          </p:nvPr>
        </p:nvGraphicFramePr>
        <p:xfrm>
          <a:off x="1643668" y="2020061"/>
          <a:ext cx="4972050" cy="1546417"/>
        </p:xfrm>
        <a:graphic>
          <a:graphicData uri="http://schemas.openxmlformats.org/drawingml/2006/table">
            <a:tbl>
              <a:tblPr firstRow="1" firstCol="1" bandRow="1">
                <a:tableStyleId>{5C22544A-7EE6-4342-B048-85BDC9FD1C3A}</a:tableStyleId>
              </a:tblPr>
              <a:tblGrid>
                <a:gridCol w="2514600">
                  <a:extLst>
                    <a:ext uri="{9D8B030D-6E8A-4147-A177-3AD203B41FA5}">
                      <a16:colId xmlns:a16="http://schemas.microsoft.com/office/drawing/2014/main" val="3877542235"/>
                    </a:ext>
                  </a:extLst>
                </a:gridCol>
                <a:gridCol w="2457450">
                  <a:extLst>
                    <a:ext uri="{9D8B030D-6E8A-4147-A177-3AD203B41FA5}">
                      <a16:colId xmlns:a16="http://schemas.microsoft.com/office/drawing/2014/main" val="1784840964"/>
                    </a:ext>
                  </a:extLst>
                </a:gridCol>
              </a:tblGrid>
              <a:tr h="325120">
                <a:tc>
                  <a:txBody>
                    <a:bodyPr/>
                    <a:lstStyle/>
                    <a:p>
                      <a:pPr marL="0" marR="0" algn="ctr">
                        <a:lnSpc>
                          <a:spcPct val="115000"/>
                        </a:lnSpc>
                        <a:spcBef>
                          <a:spcPts val="0"/>
                        </a:spcBef>
                        <a:spcAft>
                          <a:spcPts val="0"/>
                        </a:spcAft>
                      </a:pPr>
                      <a:r>
                        <a:rPr lang="en-US" sz="1200">
                          <a:effectLst/>
                        </a:rPr>
                        <a:t>Hostname</a:t>
                      </a:r>
                      <a:endParaRPr lang="en-US" sz="110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tc>
                <a:tc>
                  <a:txBody>
                    <a:bodyPr/>
                    <a:lstStyle/>
                    <a:p>
                      <a:pPr marL="0" marR="0" algn="ctr">
                        <a:lnSpc>
                          <a:spcPct val="115000"/>
                        </a:lnSpc>
                        <a:spcBef>
                          <a:spcPts val="0"/>
                        </a:spcBef>
                        <a:spcAft>
                          <a:spcPts val="0"/>
                        </a:spcAft>
                      </a:pPr>
                      <a:r>
                        <a:rPr lang="en-US" sz="1200">
                          <a:effectLst/>
                        </a:rPr>
                        <a:t>Role</a:t>
                      </a:r>
                      <a:endParaRPr lang="en-US" sz="110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227277470"/>
                  </a:ext>
                </a:extLst>
              </a:tr>
              <a:tr h="279400">
                <a:tc>
                  <a:txBody>
                    <a:bodyPr/>
                    <a:lstStyle/>
                    <a:p>
                      <a:pPr marL="0" marR="0">
                        <a:lnSpc>
                          <a:spcPct val="115000"/>
                        </a:lnSpc>
                        <a:spcBef>
                          <a:spcPts val="0"/>
                        </a:spcBef>
                        <a:spcAft>
                          <a:spcPts val="0"/>
                        </a:spcAft>
                      </a:pPr>
                      <a:r>
                        <a:rPr lang="en-US" sz="1200">
                          <a:effectLst/>
                        </a:rPr>
                        <a:t>srinathreddy452.mylabserver.com</a:t>
                      </a:r>
                      <a:endParaRPr lang="en-US" sz="110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tc>
                <a:tc>
                  <a:txBody>
                    <a:bodyPr/>
                    <a:lstStyle/>
                    <a:p>
                      <a:pPr marL="0" marR="0" algn="ctr">
                        <a:lnSpc>
                          <a:spcPct val="115000"/>
                        </a:lnSpc>
                        <a:spcBef>
                          <a:spcPts val="0"/>
                        </a:spcBef>
                        <a:spcAft>
                          <a:spcPts val="0"/>
                        </a:spcAft>
                      </a:pPr>
                      <a:r>
                        <a:rPr lang="en-US" sz="1200">
                          <a:effectLst/>
                        </a:rPr>
                        <a:t>Manager</a:t>
                      </a:r>
                      <a:endParaRPr lang="en-US" sz="110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224558475"/>
                  </a:ext>
                </a:extLst>
              </a:tr>
              <a:tr h="279400">
                <a:tc>
                  <a:txBody>
                    <a:bodyPr/>
                    <a:lstStyle/>
                    <a:p>
                      <a:pPr marL="0" marR="0">
                        <a:lnSpc>
                          <a:spcPct val="115000"/>
                        </a:lnSpc>
                        <a:spcBef>
                          <a:spcPts val="0"/>
                        </a:spcBef>
                        <a:spcAft>
                          <a:spcPts val="0"/>
                        </a:spcAft>
                      </a:pPr>
                      <a:r>
                        <a:rPr lang="en-US" sz="1200">
                          <a:effectLst/>
                        </a:rPr>
                        <a:t>srinathreddy453.mylabserver.com</a:t>
                      </a:r>
                      <a:endParaRPr lang="en-US" sz="110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tc>
                <a:tc>
                  <a:txBody>
                    <a:bodyPr/>
                    <a:lstStyle/>
                    <a:p>
                      <a:pPr marL="0" marR="0" algn="ctr">
                        <a:lnSpc>
                          <a:spcPct val="115000"/>
                        </a:lnSpc>
                        <a:spcBef>
                          <a:spcPts val="0"/>
                        </a:spcBef>
                        <a:spcAft>
                          <a:spcPts val="0"/>
                        </a:spcAft>
                      </a:pPr>
                      <a:r>
                        <a:rPr lang="en-US" sz="1200">
                          <a:effectLst/>
                        </a:rPr>
                        <a:t>Worker1</a:t>
                      </a:r>
                      <a:endParaRPr lang="en-US" sz="110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0937537"/>
                  </a:ext>
                </a:extLst>
              </a:tr>
              <a:tr h="336550">
                <a:tc>
                  <a:txBody>
                    <a:bodyPr/>
                    <a:lstStyle/>
                    <a:p>
                      <a:pPr marL="0" marR="0">
                        <a:lnSpc>
                          <a:spcPct val="115000"/>
                        </a:lnSpc>
                        <a:spcBef>
                          <a:spcPts val="0"/>
                        </a:spcBef>
                        <a:spcAft>
                          <a:spcPts val="0"/>
                        </a:spcAft>
                      </a:pPr>
                      <a:r>
                        <a:rPr lang="en-US" sz="1200">
                          <a:effectLst/>
                        </a:rPr>
                        <a:t>srinathreddy454.mylabserver.com</a:t>
                      </a:r>
                      <a:endParaRPr lang="en-US" sz="110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tc>
                <a:tc>
                  <a:txBody>
                    <a:bodyPr/>
                    <a:lstStyle/>
                    <a:p>
                      <a:pPr marL="0" marR="0" algn="ctr">
                        <a:lnSpc>
                          <a:spcPct val="115000"/>
                        </a:lnSpc>
                        <a:spcBef>
                          <a:spcPts val="0"/>
                        </a:spcBef>
                        <a:spcAft>
                          <a:spcPts val="0"/>
                        </a:spcAft>
                      </a:pPr>
                      <a:r>
                        <a:rPr lang="en-US" sz="1200" dirty="0">
                          <a:effectLst/>
                        </a:rPr>
                        <a:t>Worker2</a:t>
                      </a:r>
                      <a:endParaRPr lang="en-US" sz="1100" dirty="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391837940"/>
                  </a:ext>
                </a:extLst>
              </a:tr>
            </a:tbl>
          </a:graphicData>
        </a:graphic>
      </p:graphicFrame>
      <p:sp>
        <p:nvSpPr>
          <p:cNvPr id="4" name="Slide Number Placeholder 3"/>
          <p:cNvSpPr>
            <a:spLocks noGrp="1"/>
          </p:cNvSpPr>
          <p:nvPr>
            <p:ph type="sldNum" sz="quarter" idx="12"/>
          </p:nvPr>
        </p:nvSpPr>
        <p:spPr/>
        <p:txBody>
          <a:bodyPr/>
          <a:lstStyle/>
          <a:p>
            <a:fld id="{3E05A0EA-0FFD-3345-8A35-6E94DD537AEE}" type="slidenum">
              <a:rPr lang="en-US" smtClean="0"/>
              <a:pPr/>
              <a:t>20</a:t>
            </a:fld>
            <a:endParaRPr lang="en-US" dirty="0"/>
          </a:p>
        </p:txBody>
      </p:sp>
      <p:sp>
        <p:nvSpPr>
          <p:cNvPr id="6" name="Rectangle 5">
            <a:extLst>
              <a:ext uri="{FF2B5EF4-FFF2-40B4-BE49-F238E27FC236}">
                <a16:creationId xmlns:a16="http://schemas.microsoft.com/office/drawing/2014/main" id="{3969D73A-DF16-4A04-8CF6-28436466CDFB}"/>
              </a:ext>
            </a:extLst>
          </p:cNvPr>
          <p:cNvSpPr/>
          <p:nvPr/>
        </p:nvSpPr>
        <p:spPr>
          <a:xfrm>
            <a:off x="2771839" y="3731660"/>
            <a:ext cx="3104376" cy="369332"/>
          </a:xfrm>
          <a:prstGeom prst="rect">
            <a:avLst/>
          </a:prstGeom>
        </p:spPr>
        <p:txBody>
          <a:bodyPr wrap="none">
            <a:spAutoFit/>
          </a:bodyPr>
          <a:lstStyle/>
          <a:p>
            <a:r>
              <a:rPr lang="en-US" dirty="0">
                <a:latin typeface="Arial" panose="020B0604020202020204" pitchFamily="34" charset="0"/>
                <a:ea typeface="Calibri" panose="020F0502020204030204" pitchFamily="34" charset="0"/>
              </a:rPr>
              <a:t>Manager and Worker nodes </a:t>
            </a:r>
            <a:endParaRPr lang="en-US" dirty="0"/>
          </a:p>
        </p:txBody>
      </p:sp>
      <p:pic>
        <p:nvPicPr>
          <p:cNvPr id="7" name="Picture 6">
            <a:extLst>
              <a:ext uri="{FF2B5EF4-FFF2-40B4-BE49-F238E27FC236}">
                <a16:creationId xmlns:a16="http://schemas.microsoft.com/office/drawing/2014/main" id="{8601685E-215D-4A0F-BB77-8B31D9D35DFC}"/>
              </a:ext>
            </a:extLst>
          </p:cNvPr>
          <p:cNvPicPr/>
          <p:nvPr/>
        </p:nvPicPr>
        <p:blipFill>
          <a:blip r:embed="rId2"/>
          <a:stretch>
            <a:fillRect/>
          </a:stretch>
        </p:blipFill>
        <p:spPr>
          <a:xfrm>
            <a:off x="1352227" y="4233881"/>
            <a:ext cx="5943600" cy="1214755"/>
          </a:xfrm>
          <a:prstGeom prst="rect">
            <a:avLst/>
          </a:prstGeom>
        </p:spPr>
      </p:pic>
      <p:sp>
        <p:nvSpPr>
          <p:cNvPr id="8" name="Rectangle 7">
            <a:extLst>
              <a:ext uri="{FF2B5EF4-FFF2-40B4-BE49-F238E27FC236}">
                <a16:creationId xmlns:a16="http://schemas.microsoft.com/office/drawing/2014/main" id="{EF4E1CB0-2740-41DD-B852-F772CD3C50FA}"/>
              </a:ext>
            </a:extLst>
          </p:cNvPr>
          <p:cNvSpPr/>
          <p:nvPr/>
        </p:nvSpPr>
        <p:spPr>
          <a:xfrm>
            <a:off x="1998340" y="5733077"/>
            <a:ext cx="4262705" cy="369332"/>
          </a:xfrm>
          <a:prstGeom prst="rect">
            <a:avLst/>
          </a:prstGeom>
        </p:spPr>
        <p:txBody>
          <a:bodyPr wrap="none">
            <a:spAutoFit/>
          </a:bodyPr>
          <a:lstStyle/>
          <a:p>
            <a:pPr algn="ctr"/>
            <a:r>
              <a:rPr lang="en-US" dirty="0">
                <a:latin typeface="Arial" panose="020B0604020202020204" pitchFamily="34" charset="0"/>
                <a:ea typeface="SimSun" panose="02010600030101010101" pitchFamily="2" charset="-122"/>
              </a:rPr>
              <a:t>Initializing the swarm on manager node </a:t>
            </a:r>
            <a:endParaRPr lang="en-US" dirty="0"/>
          </a:p>
        </p:txBody>
      </p:sp>
    </p:spTree>
    <p:extLst>
      <p:ext uri="{BB962C8B-B14F-4D97-AF65-F5344CB8AC3E}">
        <p14:creationId xmlns:p14="http://schemas.microsoft.com/office/powerpoint/2010/main" val="37152458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Continued……</a:t>
            </a:r>
          </a:p>
        </p:txBody>
      </p:sp>
      <p:sp>
        <p:nvSpPr>
          <p:cNvPr id="4" name="Slide Number Placeholder 3"/>
          <p:cNvSpPr>
            <a:spLocks noGrp="1"/>
          </p:cNvSpPr>
          <p:nvPr>
            <p:ph type="sldNum" sz="quarter" idx="12"/>
          </p:nvPr>
        </p:nvSpPr>
        <p:spPr/>
        <p:txBody>
          <a:bodyPr/>
          <a:lstStyle/>
          <a:p>
            <a:fld id="{3E05A0EA-0FFD-3345-8A35-6E94DD537AEE}" type="slidenum">
              <a:rPr lang="en-US" smtClean="0"/>
              <a:pPr/>
              <a:t>21</a:t>
            </a:fld>
            <a:endParaRPr lang="en-US" dirty="0"/>
          </a:p>
        </p:txBody>
      </p:sp>
      <p:pic>
        <p:nvPicPr>
          <p:cNvPr id="8" name="Content Placeholder 7">
            <a:extLst>
              <a:ext uri="{FF2B5EF4-FFF2-40B4-BE49-F238E27FC236}">
                <a16:creationId xmlns:a16="http://schemas.microsoft.com/office/drawing/2014/main" id="{02C65970-1A0F-4CA0-9BFF-5D76C212F791}"/>
              </a:ext>
            </a:extLst>
          </p:cNvPr>
          <p:cNvPicPr>
            <a:picLocks noGrp="1"/>
          </p:cNvPicPr>
          <p:nvPr>
            <p:ph idx="1"/>
          </p:nvPr>
        </p:nvPicPr>
        <p:blipFill>
          <a:blip r:embed="rId2"/>
          <a:stretch>
            <a:fillRect/>
          </a:stretch>
        </p:blipFill>
        <p:spPr>
          <a:xfrm>
            <a:off x="388143" y="1927592"/>
            <a:ext cx="8367713" cy="673442"/>
          </a:xfrm>
          <a:prstGeom prst="rect">
            <a:avLst/>
          </a:prstGeom>
        </p:spPr>
      </p:pic>
      <p:sp>
        <p:nvSpPr>
          <p:cNvPr id="6" name="Rectangle 5">
            <a:extLst>
              <a:ext uri="{FF2B5EF4-FFF2-40B4-BE49-F238E27FC236}">
                <a16:creationId xmlns:a16="http://schemas.microsoft.com/office/drawing/2014/main" id="{30DC2F7A-4C5B-48CA-B4DC-D50D4B538F85}"/>
              </a:ext>
            </a:extLst>
          </p:cNvPr>
          <p:cNvSpPr/>
          <p:nvPr/>
        </p:nvSpPr>
        <p:spPr>
          <a:xfrm>
            <a:off x="3152379" y="2808381"/>
            <a:ext cx="2839239" cy="369332"/>
          </a:xfrm>
          <a:prstGeom prst="rect">
            <a:avLst/>
          </a:prstGeom>
        </p:spPr>
        <p:txBody>
          <a:bodyPr wrap="none">
            <a:spAutoFit/>
          </a:bodyPr>
          <a:lstStyle/>
          <a:p>
            <a:r>
              <a:rPr lang="en-US" dirty="0">
                <a:latin typeface="Arial" panose="020B0604020202020204" pitchFamily="34" charset="0"/>
                <a:ea typeface="SimSun" panose="02010600030101010101" pitchFamily="2" charset="-122"/>
              </a:rPr>
              <a:t>Joining worker1 to Swarm</a:t>
            </a:r>
            <a:endParaRPr lang="en-US" dirty="0"/>
          </a:p>
        </p:txBody>
      </p:sp>
      <p:pic>
        <p:nvPicPr>
          <p:cNvPr id="9" name="Picture 8">
            <a:extLst>
              <a:ext uri="{FF2B5EF4-FFF2-40B4-BE49-F238E27FC236}">
                <a16:creationId xmlns:a16="http://schemas.microsoft.com/office/drawing/2014/main" id="{686E7013-E4D0-41F9-AA76-66D04353E3A3}"/>
              </a:ext>
            </a:extLst>
          </p:cNvPr>
          <p:cNvPicPr/>
          <p:nvPr/>
        </p:nvPicPr>
        <p:blipFill>
          <a:blip r:embed="rId3"/>
          <a:stretch>
            <a:fillRect/>
          </a:stretch>
        </p:blipFill>
        <p:spPr>
          <a:xfrm>
            <a:off x="388143" y="3244973"/>
            <a:ext cx="7655477" cy="805351"/>
          </a:xfrm>
          <a:prstGeom prst="rect">
            <a:avLst/>
          </a:prstGeom>
        </p:spPr>
      </p:pic>
      <p:sp>
        <p:nvSpPr>
          <p:cNvPr id="10" name="Rectangle 9">
            <a:extLst>
              <a:ext uri="{FF2B5EF4-FFF2-40B4-BE49-F238E27FC236}">
                <a16:creationId xmlns:a16="http://schemas.microsoft.com/office/drawing/2014/main" id="{21CC4C01-012F-4ECF-968E-67D80919F55F}"/>
              </a:ext>
            </a:extLst>
          </p:cNvPr>
          <p:cNvSpPr/>
          <p:nvPr/>
        </p:nvSpPr>
        <p:spPr>
          <a:xfrm>
            <a:off x="3152378" y="4147460"/>
            <a:ext cx="2839239" cy="369332"/>
          </a:xfrm>
          <a:prstGeom prst="rect">
            <a:avLst/>
          </a:prstGeom>
        </p:spPr>
        <p:txBody>
          <a:bodyPr wrap="none">
            <a:spAutoFit/>
          </a:bodyPr>
          <a:lstStyle/>
          <a:p>
            <a:r>
              <a:rPr lang="en-US" dirty="0">
                <a:latin typeface="Arial" panose="020B0604020202020204" pitchFamily="34" charset="0"/>
                <a:ea typeface="SimSun" panose="02010600030101010101" pitchFamily="2" charset="-122"/>
              </a:rPr>
              <a:t>Joining worker2 to Swarm</a:t>
            </a:r>
            <a:endParaRPr lang="en-US" dirty="0"/>
          </a:p>
        </p:txBody>
      </p:sp>
      <p:pic>
        <p:nvPicPr>
          <p:cNvPr id="11" name="Picture 10">
            <a:extLst>
              <a:ext uri="{FF2B5EF4-FFF2-40B4-BE49-F238E27FC236}">
                <a16:creationId xmlns:a16="http://schemas.microsoft.com/office/drawing/2014/main" id="{D0FFCCD9-0951-46F9-BE1B-9185A03F09DB}"/>
              </a:ext>
            </a:extLst>
          </p:cNvPr>
          <p:cNvPicPr/>
          <p:nvPr/>
        </p:nvPicPr>
        <p:blipFill>
          <a:blip r:embed="rId4"/>
          <a:stretch>
            <a:fillRect/>
          </a:stretch>
        </p:blipFill>
        <p:spPr>
          <a:xfrm>
            <a:off x="1244081" y="4651255"/>
            <a:ext cx="5943600" cy="868680"/>
          </a:xfrm>
          <a:prstGeom prst="rect">
            <a:avLst/>
          </a:prstGeom>
        </p:spPr>
      </p:pic>
      <p:sp>
        <p:nvSpPr>
          <p:cNvPr id="12" name="Rectangle 11">
            <a:extLst>
              <a:ext uri="{FF2B5EF4-FFF2-40B4-BE49-F238E27FC236}">
                <a16:creationId xmlns:a16="http://schemas.microsoft.com/office/drawing/2014/main" id="{E3DC0E07-EB9C-4649-98FA-D1439E1ABC9A}"/>
              </a:ext>
            </a:extLst>
          </p:cNvPr>
          <p:cNvSpPr/>
          <p:nvPr/>
        </p:nvSpPr>
        <p:spPr>
          <a:xfrm>
            <a:off x="3152378" y="5746906"/>
            <a:ext cx="2441759" cy="369332"/>
          </a:xfrm>
          <a:prstGeom prst="rect">
            <a:avLst/>
          </a:prstGeom>
        </p:spPr>
        <p:txBody>
          <a:bodyPr wrap="none">
            <a:spAutoFit/>
          </a:bodyPr>
          <a:lstStyle/>
          <a:p>
            <a:r>
              <a:rPr lang="en-US" dirty="0">
                <a:latin typeface="Arial" panose="020B0604020202020204" pitchFamily="34" charset="0"/>
                <a:ea typeface="SimSun" panose="02010600030101010101" pitchFamily="2" charset="-122"/>
              </a:rPr>
              <a:t>Verifying nodes status</a:t>
            </a:r>
            <a:endParaRPr lang="en-US" dirty="0"/>
          </a:p>
        </p:txBody>
      </p:sp>
    </p:spTree>
    <p:extLst>
      <p:ext uri="{BB962C8B-B14F-4D97-AF65-F5344CB8AC3E}">
        <p14:creationId xmlns:p14="http://schemas.microsoft.com/office/powerpoint/2010/main" val="34938183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Continued……</a:t>
            </a:r>
          </a:p>
        </p:txBody>
      </p:sp>
      <p:sp>
        <p:nvSpPr>
          <p:cNvPr id="4" name="Slide Number Placeholder 3"/>
          <p:cNvSpPr>
            <a:spLocks noGrp="1"/>
          </p:cNvSpPr>
          <p:nvPr>
            <p:ph type="sldNum" sz="quarter" idx="12"/>
          </p:nvPr>
        </p:nvSpPr>
        <p:spPr/>
        <p:txBody>
          <a:bodyPr/>
          <a:lstStyle/>
          <a:p>
            <a:fld id="{3E05A0EA-0FFD-3345-8A35-6E94DD537AEE}" type="slidenum">
              <a:rPr lang="en-US" smtClean="0"/>
              <a:pPr/>
              <a:t>22</a:t>
            </a:fld>
            <a:endParaRPr lang="en-US" dirty="0"/>
          </a:p>
        </p:txBody>
      </p:sp>
      <p:sp>
        <p:nvSpPr>
          <p:cNvPr id="5" name="Content Placeholder 4">
            <a:extLst>
              <a:ext uri="{FF2B5EF4-FFF2-40B4-BE49-F238E27FC236}">
                <a16:creationId xmlns:a16="http://schemas.microsoft.com/office/drawing/2014/main" id="{A6DAA33A-2E74-4F15-A42E-140202526227}"/>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239291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Continued……</a:t>
            </a:r>
          </a:p>
        </p:txBody>
      </p:sp>
      <p:sp>
        <p:nvSpPr>
          <p:cNvPr id="4" name="Slide Number Placeholder 3"/>
          <p:cNvSpPr>
            <a:spLocks noGrp="1"/>
          </p:cNvSpPr>
          <p:nvPr>
            <p:ph type="sldNum" sz="quarter" idx="12"/>
          </p:nvPr>
        </p:nvSpPr>
        <p:spPr/>
        <p:txBody>
          <a:bodyPr/>
          <a:lstStyle/>
          <a:p>
            <a:fld id="{3E05A0EA-0FFD-3345-8A35-6E94DD537AEE}" type="slidenum">
              <a:rPr lang="en-US" smtClean="0"/>
              <a:pPr/>
              <a:t>23</a:t>
            </a:fld>
            <a:endParaRPr lang="en-US" dirty="0"/>
          </a:p>
        </p:txBody>
      </p:sp>
      <p:pic>
        <p:nvPicPr>
          <p:cNvPr id="6" name="Content Placeholder 5">
            <a:extLst>
              <a:ext uri="{FF2B5EF4-FFF2-40B4-BE49-F238E27FC236}">
                <a16:creationId xmlns:a16="http://schemas.microsoft.com/office/drawing/2014/main" id="{F1404AFE-9753-4A6E-810D-A712E1FF68E7}"/>
              </a:ext>
            </a:extLst>
          </p:cNvPr>
          <p:cNvPicPr>
            <a:picLocks noGrp="1"/>
          </p:cNvPicPr>
          <p:nvPr>
            <p:ph idx="1"/>
          </p:nvPr>
        </p:nvPicPr>
        <p:blipFill>
          <a:blip r:embed="rId2"/>
          <a:stretch>
            <a:fillRect/>
          </a:stretch>
        </p:blipFill>
        <p:spPr>
          <a:xfrm>
            <a:off x="381000" y="2374084"/>
            <a:ext cx="8367713" cy="2353177"/>
          </a:xfrm>
          <a:prstGeom prst="rect">
            <a:avLst/>
          </a:prstGeom>
        </p:spPr>
      </p:pic>
      <p:sp>
        <p:nvSpPr>
          <p:cNvPr id="3" name="Rectangle 2">
            <a:extLst>
              <a:ext uri="{FF2B5EF4-FFF2-40B4-BE49-F238E27FC236}">
                <a16:creationId xmlns:a16="http://schemas.microsoft.com/office/drawing/2014/main" id="{70D7A5C4-19DB-41B5-B906-B512E85FAB02}"/>
              </a:ext>
            </a:extLst>
          </p:cNvPr>
          <p:cNvSpPr/>
          <p:nvPr/>
        </p:nvSpPr>
        <p:spPr>
          <a:xfrm>
            <a:off x="2490302" y="5077590"/>
            <a:ext cx="3698448" cy="369332"/>
          </a:xfrm>
          <a:prstGeom prst="rect">
            <a:avLst/>
          </a:prstGeom>
        </p:spPr>
        <p:txBody>
          <a:bodyPr wrap="none">
            <a:spAutoFit/>
          </a:bodyPr>
          <a:lstStyle/>
          <a:p>
            <a:r>
              <a:rPr lang="en-US" dirty="0">
                <a:latin typeface="Arial" panose="020B0604020202020204" pitchFamily="34" charset="0"/>
                <a:ea typeface="SimSun" panose="02010600030101010101" pitchFamily="2" charset="-122"/>
              </a:rPr>
              <a:t>Creating the service on our swarm</a:t>
            </a:r>
            <a:endParaRPr lang="en-US" dirty="0"/>
          </a:p>
        </p:txBody>
      </p:sp>
    </p:spTree>
    <p:extLst>
      <p:ext uri="{BB962C8B-B14F-4D97-AF65-F5344CB8AC3E}">
        <p14:creationId xmlns:p14="http://schemas.microsoft.com/office/powerpoint/2010/main" val="326184626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Continued……</a:t>
            </a:r>
          </a:p>
        </p:txBody>
      </p:sp>
      <p:sp>
        <p:nvSpPr>
          <p:cNvPr id="4" name="Slide Number Placeholder 3"/>
          <p:cNvSpPr>
            <a:spLocks noGrp="1"/>
          </p:cNvSpPr>
          <p:nvPr>
            <p:ph type="sldNum" sz="quarter" idx="12"/>
          </p:nvPr>
        </p:nvSpPr>
        <p:spPr/>
        <p:txBody>
          <a:bodyPr/>
          <a:lstStyle/>
          <a:p>
            <a:fld id="{3E05A0EA-0FFD-3345-8A35-6E94DD537AEE}" type="slidenum">
              <a:rPr lang="en-US" smtClean="0"/>
              <a:pPr/>
              <a:t>24</a:t>
            </a:fld>
            <a:endParaRPr lang="en-US" dirty="0"/>
          </a:p>
        </p:txBody>
      </p:sp>
      <p:pic>
        <p:nvPicPr>
          <p:cNvPr id="6" name="Content Placeholder 5">
            <a:extLst>
              <a:ext uri="{FF2B5EF4-FFF2-40B4-BE49-F238E27FC236}">
                <a16:creationId xmlns:a16="http://schemas.microsoft.com/office/drawing/2014/main" id="{54F25EA1-7D01-4820-A956-682D134A92E6}"/>
              </a:ext>
            </a:extLst>
          </p:cNvPr>
          <p:cNvPicPr>
            <a:picLocks noGrp="1"/>
          </p:cNvPicPr>
          <p:nvPr>
            <p:ph idx="1"/>
          </p:nvPr>
        </p:nvPicPr>
        <p:blipFill>
          <a:blip r:embed="rId2"/>
          <a:stretch>
            <a:fillRect/>
          </a:stretch>
        </p:blipFill>
        <p:spPr>
          <a:xfrm>
            <a:off x="559231" y="1371600"/>
            <a:ext cx="6284482" cy="2347993"/>
          </a:xfrm>
          <a:prstGeom prst="rect">
            <a:avLst/>
          </a:prstGeom>
        </p:spPr>
      </p:pic>
      <p:sp>
        <p:nvSpPr>
          <p:cNvPr id="3" name="Rectangle 2">
            <a:extLst>
              <a:ext uri="{FF2B5EF4-FFF2-40B4-BE49-F238E27FC236}">
                <a16:creationId xmlns:a16="http://schemas.microsoft.com/office/drawing/2014/main" id="{5D5AE1E9-EA1A-4109-B049-28F61E23D093}"/>
              </a:ext>
            </a:extLst>
          </p:cNvPr>
          <p:cNvSpPr/>
          <p:nvPr/>
        </p:nvSpPr>
        <p:spPr>
          <a:xfrm>
            <a:off x="1028054" y="3738175"/>
            <a:ext cx="5726624" cy="369332"/>
          </a:xfrm>
          <a:prstGeom prst="rect">
            <a:avLst/>
          </a:prstGeom>
        </p:spPr>
        <p:txBody>
          <a:bodyPr wrap="square">
            <a:spAutoFit/>
          </a:bodyPr>
          <a:lstStyle/>
          <a:p>
            <a:r>
              <a:rPr lang="en-US" dirty="0">
                <a:latin typeface="Arial" panose="020B0604020202020204" pitchFamily="34" charset="0"/>
                <a:ea typeface="SimSun" panose="02010600030101010101" pitchFamily="2" charset="-122"/>
              </a:rPr>
              <a:t>Accessing the website using Manger node hostname</a:t>
            </a:r>
            <a:endParaRPr lang="en-US" dirty="0"/>
          </a:p>
        </p:txBody>
      </p:sp>
      <p:pic>
        <p:nvPicPr>
          <p:cNvPr id="7" name="Picture 6">
            <a:extLst>
              <a:ext uri="{FF2B5EF4-FFF2-40B4-BE49-F238E27FC236}">
                <a16:creationId xmlns:a16="http://schemas.microsoft.com/office/drawing/2014/main" id="{A0FF36C1-A885-4A61-8A1F-841133227FA3}"/>
              </a:ext>
            </a:extLst>
          </p:cNvPr>
          <p:cNvPicPr/>
          <p:nvPr/>
        </p:nvPicPr>
        <p:blipFill>
          <a:blip r:embed="rId3"/>
          <a:stretch>
            <a:fillRect/>
          </a:stretch>
        </p:blipFill>
        <p:spPr>
          <a:xfrm>
            <a:off x="729672" y="4126089"/>
            <a:ext cx="5943600" cy="1955711"/>
          </a:xfrm>
          <a:prstGeom prst="rect">
            <a:avLst/>
          </a:prstGeom>
        </p:spPr>
      </p:pic>
      <p:sp>
        <p:nvSpPr>
          <p:cNvPr id="8" name="Rectangle 7">
            <a:extLst>
              <a:ext uri="{FF2B5EF4-FFF2-40B4-BE49-F238E27FC236}">
                <a16:creationId xmlns:a16="http://schemas.microsoft.com/office/drawing/2014/main" id="{A29D0049-0760-4387-A09D-6ED907142A40}"/>
              </a:ext>
            </a:extLst>
          </p:cNvPr>
          <p:cNvSpPr/>
          <p:nvPr/>
        </p:nvSpPr>
        <p:spPr>
          <a:xfrm>
            <a:off x="1028054" y="6135469"/>
            <a:ext cx="4572000" cy="646331"/>
          </a:xfrm>
          <a:prstGeom prst="rect">
            <a:avLst/>
          </a:prstGeom>
        </p:spPr>
        <p:txBody>
          <a:bodyPr>
            <a:spAutoFit/>
          </a:bodyPr>
          <a:lstStyle/>
          <a:p>
            <a:r>
              <a:rPr lang="en-US" dirty="0">
                <a:latin typeface="Arial" panose="020B0604020202020204" pitchFamily="34" charset="0"/>
                <a:ea typeface="SimSun" panose="02010600030101010101" pitchFamily="2" charset="-122"/>
              </a:rPr>
              <a:t>Accessing the website using worker1 node hostname</a:t>
            </a:r>
            <a:endParaRPr lang="en-US" dirty="0"/>
          </a:p>
        </p:txBody>
      </p:sp>
    </p:spTree>
    <p:extLst>
      <p:ext uri="{BB962C8B-B14F-4D97-AF65-F5344CB8AC3E}">
        <p14:creationId xmlns:p14="http://schemas.microsoft.com/office/powerpoint/2010/main" val="35782062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Updating the Content on Website</a:t>
            </a:r>
          </a:p>
        </p:txBody>
      </p:sp>
      <p:sp>
        <p:nvSpPr>
          <p:cNvPr id="4" name="Slide Number Placeholder 3"/>
          <p:cNvSpPr>
            <a:spLocks noGrp="1"/>
          </p:cNvSpPr>
          <p:nvPr>
            <p:ph type="sldNum" sz="quarter" idx="12"/>
          </p:nvPr>
        </p:nvSpPr>
        <p:spPr/>
        <p:txBody>
          <a:bodyPr/>
          <a:lstStyle/>
          <a:p>
            <a:fld id="{3E05A0EA-0FFD-3345-8A35-6E94DD537AEE}" type="slidenum">
              <a:rPr lang="en-US" smtClean="0"/>
              <a:pPr/>
              <a:t>25</a:t>
            </a:fld>
            <a:endParaRPr lang="en-US" dirty="0"/>
          </a:p>
        </p:txBody>
      </p:sp>
      <p:pic>
        <p:nvPicPr>
          <p:cNvPr id="6" name="Content Placeholder 5">
            <a:extLst>
              <a:ext uri="{FF2B5EF4-FFF2-40B4-BE49-F238E27FC236}">
                <a16:creationId xmlns:a16="http://schemas.microsoft.com/office/drawing/2014/main" id="{BF957BF0-99EC-4655-9869-A539D3760BD1}"/>
              </a:ext>
            </a:extLst>
          </p:cNvPr>
          <p:cNvPicPr>
            <a:picLocks noGrp="1"/>
          </p:cNvPicPr>
          <p:nvPr>
            <p:ph idx="1"/>
          </p:nvPr>
        </p:nvPicPr>
        <p:blipFill>
          <a:blip r:embed="rId2"/>
          <a:stretch>
            <a:fillRect/>
          </a:stretch>
        </p:blipFill>
        <p:spPr>
          <a:xfrm>
            <a:off x="395287" y="1371600"/>
            <a:ext cx="7286625" cy="2257425"/>
          </a:xfrm>
          <a:prstGeom prst="rect">
            <a:avLst/>
          </a:prstGeom>
        </p:spPr>
      </p:pic>
      <p:sp>
        <p:nvSpPr>
          <p:cNvPr id="3" name="Rectangle 2">
            <a:extLst>
              <a:ext uri="{FF2B5EF4-FFF2-40B4-BE49-F238E27FC236}">
                <a16:creationId xmlns:a16="http://schemas.microsoft.com/office/drawing/2014/main" id="{92B0F713-2B3C-4FF0-A1AF-26DE79C51F5B}"/>
              </a:ext>
            </a:extLst>
          </p:cNvPr>
          <p:cNvSpPr/>
          <p:nvPr/>
        </p:nvSpPr>
        <p:spPr>
          <a:xfrm>
            <a:off x="1981200" y="3613667"/>
            <a:ext cx="2980303" cy="369332"/>
          </a:xfrm>
          <a:prstGeom prst="rect">
            <a:avLst/>
          </a:prstGeom>
        </p:spPr>
        <p:txBody>
          <a:bodyPr wrap="none">
            <a:spAutoFit/>
          </a:bodyPr>
          <a:lstStyle/>
          <a:p>
            <a:r>
              <a:rPr lang="en-US" dirty="0">
                <a:latin typeface="Arial" panose="020B0604020202020204" pitchFamily="34" charset="0"/>
                <a:ea typeface="SimSun" panose="02010600030101010101" pitchFamily="2" charset="-122"/>
              </a:rPr>
              <a:t>Building the updated image</a:t>
            </a:r>
            <a:endParaRPr lang="en-US" dirty="0"/>
          </a:p>
        </p:txBody>
      </p:sp>
      <p:pic>
        <p:nvPicPr>
          <p:cNvPr id="7" name="Picture 6">
            <a:extLst>
              <a:ext uri="{FF2B5EF4-FFF2-40B4-BE49-F238E27FC236}">
                <a16:creationId xmlns:a16="http://schemas.microsoft.com/office/drawing/2014/main" id="{F6922A16-27C4-4673-B62D-AC7EAE1A1142}"/>
              </a:ext>
            </a:extLst>
          </p:cNvPr>
          <p:cNvPicPr/>
          <p:nvPr/>
        </p:nvPicPr>
        <p:blipFill>
          <a:blip r:embed="rId3"/>
          <a:stretch>
            <a:fillRect/>
          </a:stretch>
        </p:blipFill>
        <p:spPr>
          <a:xfrm>
            <a:off x="639305" y="3970053"/>
            <a:ext cx="5943600" cy="2120782"/>
          </a:xfrm>
          <a:prstGeom prst="rect">
            <a:avLst/>
          </a:prstGeom>
        </p:spPr>
      </p:pic>
      <p:sp>
        <p:nvSpPr>
          <p:cNvPr id="8" name="Rectangle 7">
            <a:extLst>
              <a:ext uri="{FF2B5EF4-FFF2-40B4-BE49-F238E27FC236}">
                <a16:creationId xmlns:a16="http://schemas.microsoft.com/office/drawing/2014/main" id="{4A4ACEE5-0217-46DF-9A0E-9ACBC4EA628B}"/>
              </a:ext>
            </a:extLst>
          </p:cNvPr>
          <p:cNvSpPr/>
          <p:nvPr/>
        </p:nvSpPr>
        <p:spPr>
          <a:xfrm>
            <a:off x="1166841" y="6422509"/>
            <a:ext cx="4609019" cy="369332"/>
          </a:xfrm>
          <a:prstGeom prst="rect">
            <a:avLst/>
          </a:prstGeom>
        </p:spPr>
        <p:txBody>
          <a:bodyPr wrap="none">
            <a:spAutoFit/>
          </a:bodyPr>
          <a:lstStyle/>
          <a:p>
            <a:r>
              <a:rPr lang="en-US" dirty="0">
                <a:latin typeface="Arial" panose="020B0604020202020204" pitchFamily="34" charset="0"/>
                <a:ea typeface="SimSun" panose="02010600030101010101" pitchFamily="2" charset="-122"/>
              </a:rPr>
              <a:t>Verifying the updated image on Docker hub</a:t>
            </a:r>
            <a:endParaRPr lang="en-US" dirty="0"/>
          </a:p>
        </p:txBody>
      </p:sp>
    </p:spTree>
    <p:extLst>
      <p:ext uri="{BB962C8B-B14F-4D97-AF65-F5344CB8AC3E}">
        <p14:creationId xmlns:p14="http://schemas.microsoft.com/office/powerpoint/2010/main" val="189560627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Continued……</a:t>
            </a:r>
          </a:p>
        </p:txBody>
      </p:sp>
      <p:sp>
        <p:nvSpPr>
          <p:cNvPr id="4" name="Slide Number Placeholder 3"/>
          <p:cNvSpPr>
            <a:spLocks noGrp="1"/>
          </p:cNvSpPr>
          <p:nvPr>
            <p:ph type="sldNum" sz="quarter" idx="12"/>
          </p:nvPr>
        </p:nvSpPr>
        <p:spPr/>
        <p:txBody>
          <a:bodyPr/>
          <a:lstStyle/>
          <a:p>
            <a:fld id="{3E05A0EA-0FFD-3345-8A35-6E94DD537AEE}" type="slidenum">
              <a:rPr lang="en-US" smtClean="0"/>
              <a:pPr/>
              <a:t>26</a:t>
            </a:fld>
            <a:endParaRPr lang="en-US" dirty="0"/>
          </a:p>
        </p:txBody>
      </p:sp>
      <p:pic>
        <p:nvPicPr>
          <p:cNvPr id="6" name="Content Placeholder 5">
            <a:extLst>
              <a:ext uri="{FF2B5EF4-FFF2-40B4-BE49-F238E27FC236}">
                <a16:creationId xmlns:a16="http://schemas.microsoft.com/office/drawing/2014/main" id="{C230726A-31E8-40B3-B66B-0D996847BB9F}"/>
              </a:ext>
            </a:extLst>
          </p:cNvPr>
          <p:cNvPicPr>
            <a:picLocks noGrp="1"/>
          </p:cNvPicPr>
          <p:nvPr>
            <p:ph idx="1"/>
          </p:nvPr>
        </p:nvPicPr>
        <p:blipFill>
          <a:blip r:embed="rId2"/>
          <a:stretch>
            <a:fillRect/>
          </a:stretch>
        </p:blipFill>
        <p:spPr>
          <a:xfrm>
            <a:off x="388143" y="2120978"/>
            <a:ext cx="8367713" cy="3076365"/>
          </a:xfrm>
          <a:prstGeom prst="rect">
            <a:avLst/>
          </a:prstGeom>
        </p:spPr>
      </p:pic>
      <p:sp>
        <p:nvSpPr>
          <p:cNvPr id="3" name="Rectangle 2">
            <a:extLst>
              <a:ext uri="{FF2B5EF4-FFF2-40B4-BE49-F238E27FC236}">
                <a16:creationId xmlns:a16="http://schemas.microsoft.com/office/drawing/2014/main" id="{C061F164-2BAA-4B16-BAFC-F852493710D4}"/>
              </a:ext>
            </a:extLst>
          </p:cNvPr>
          <p:cNvSpPr/>
          <p:nvPr/>
        </p:nvSpPr>
        <p:spPr>
          <a:xfrm>
            <a:off x="1759057" y="5507279"/>
            <a:ext cx="5897105" cy="369332"/>
          </a:xfrm>
          <a:prstGeom prst="rect">
            <a:avLst/>
          </a:prstGeom>
        </p:spPr>
        <p:txBody>
          <a:bodyPr wrap="square">
            <a:spAutoFit/>
          </a:bodyPr>
          <a:lstStyle/>
          <a:p>
            <a:r>
              <a:rPr lang="en-US" dirty="0">
                <a:latin typeface="Arial" panose="020B0604020202020204" pitchFamily="34" charset="0"/>
                <a:ea typeface="SimSun" panose="02010600030101010101" pitchFamily="2" charset="-122"/>
              </a:rPr>
              <a:t>Rolling update of image on all the containers</a:t>
            </a:r>
            <a:endParaRPr lang="en-US" dirty="0"/>
          </a:p>
        </p:txBody>
      </p:sp>
    </p:spTree>
    <p:extLst>
      <p:ext uri="{BB962C8B-B14F-4D97-AF65-F5344CB8AC3E}">
        <p14:creationId xmlns:p14="http://schemas.microsoft.com/office/powerpoint/2010/main" val="411918628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Continued……</a:t>
            </a:r>
          </a:p>
        </p:txBody>
      </p:sp>
      <p:sp>
        <p:nvSpPr>
          <p:cNvPr id="4" name="Slide Number Placeholder 3"/>
          <p:cNvSpPr>
            <a:spLocks noGrp="1"/>
          </p:cNvSpPr>
          <p:nvPr>
            <p:ph type="sldNum" sz="quarter" idx="12"/>
          </p:nvPr>
        </p:nvSpPr>
        <p:spPr/>
        <p:txBody>
          <a:bodyPr/>
          <a:lstStyle/>
          <a:p>
            <a:fld id="{3E05A0EA-0FFD-3345-8A35-6E94DD537AEE}" type="slidenum">
              <a:rPr lang="en-US" smtClean="0"/>
              <a:pPr/>
              <a:t>27</a:t>
            </a:fld>
            <a:endParaRPr lang="en-US" dirty="0"/>
          </a:p>
        </p:txBody>
      </p:sp>
      <p:pic>
        <p:nvPicPr>
          <p:cNvPr id="6" name="Content Placeholder 5">
            <a:extLst>
              <a:ext uri="{FF2B5EF4-FFF2-40B4-BE49-F238E27FC236}">
                <a16:creationId xmlns:a16="http://schemas.microsoft.com/office/drawing/2014/main" id="{0E23484F-528E-4343-9F1E-93BA3B6C0293}"/>
              </a:ext>
            </a:extLst>
          </p:cNvPr>
          <p:cNvPicPr>
            <a:picLocks noGrp="1"/>
          </p:cNvPicPr>
          <p:nvPr>
            <p:ph idx="1"/>
          </p:nvPr>
        </p:nvPicPr>
        <p:blipFill>
          <a:blip r:embed="rId2"/>
          <a:stretch>
            <a:fillRect/>
          </a:stretch>
        </p:blipFill>
        <p:spPr>
          <a:xfrm>
            <a:off x="2123610" y="1233924"/>
            <a:ext cx="5253240" cy="2561939"/>
          </a:xfrm>
          <a:prstGeom prst="rect">
            <a:avLst/>
          </a:prstGeom>
        </p:spPr>
      </p:pic>
      <p:sp>
        <p:nvSpPr>
          <p:cNvPr id="3" name="Rectangle 2">
            <a:extLst>
              <a:ext uri="{FF2B5EF4-FFF2-40B4-BE49-F238E27FC236}">
                <a16:creationId xmlns:a16="http://schemas.microsoft.com/office/drawing/2014/main" id="{1D00CE3D-8546-4D33-A017-1CB6A8562539}"/>
              </a:ext>
            </a:extLst>
          </p:cNvPr>
          <p:cNvSpPr/>
          <p:nvPr/>
        </p:nvSpPr>
        <p:spPr>
          <a:xfrm>
            <a:off x="1097070" y="3658186"/>
            <a:ext cx="7454685" cy="646331"/>
          </a:xfrm>
          <a:prstGeom prst="rect">
            <a:avLst/>
          </a:prstGeom>
        </p:spPr>
        <p:txBody>
          <a:bodyPr wrap="square">
            <a:spAutoFit/>
          </a:bodyPr>
          <a:lstStyle/>
          <a:p>
            <a:pPr algn="ctr">
              <a:lnSpc>
                <a:spcPct val="200000"/>
              </a:lnSpc>
              <a:spcAft>
                <a:spcPts val="1000"/>
              </a:spcAft>
            </a:pPr>
            <a:r>
              <a:rPr lang="en-US" dirty="0">
                <a:latin typeface="Arial" panose="020B0604020202020204" pitchFamily="34" charset="0"/>
                <a:ea typeface="SimSun" panose="02010600030101010101" pitchFamily="2" charset="-122"/>
                <a:cs typeface="Times New Roman" panose="02020603050405020304" pitchFamily="18" charset="0"/>
              </a:rPr>
              <a:t>Accessing the updated website using Manger node hostname</a:t>
            </a:r>
            <a:endParaRPr lang="en-US" sz="1600" dirty="0">
              <a:effectLst/>
              <a:latin typeface="Calibri" panose="020F0502020204030204" pitchFamily="34" charset="0"/>
              <a:ea typeface="SimSun" panose="02010600030101010101" pitchFamily="2" charset="-122"/>
              <a:cs typeface="Times New Roman" panose="02020603050405020304" pitchFamily="18" charset="0"/>
            </a:endParaRPr>
          </a:p>
        </p:txBody>
      </p:sp>
      <p:pic>
        <p:nvPicPr>
          <p:cNvPr id="7" name="Picture 6">
            <a:extLst>
              <a:ext uri="{FF2B5EF4-FFF2-40B4-BE49-F238E27FC236}">
                <a16:creationId xmlns:a16="http://schemas.microsoft.com/office/drawing/2014/main" id="{4987E54E-A290-4816-AD65-150A626E6EB3}"/>
              </a:ext>
            </a:extLst>
          </p:cNvPr>
          <p:cNvPicPr/>
          <p:nvPr/>
        </p:nvPicPr>
        <p:blipFill>
          <a:blip r:embed="rId3"/>
          <a:stretch>
            <a:fillRect/>
          </a:stretch>
        </p:blipFill>
        <p:spPr>
          <a:xfrm>
            <a:off x="1852613" y="4216009"/>
            <a:ext cx="5943600" cy="2305050"/>
          </a:xfrm>
          <a:prstGeom prst="rect">
            <a:avLst/>
          </a:prstGeom>
        </p:spPr>
      </p:pic>
      <p:sp>
        <p:nvSpPr>
          <p:cNvPr id="8" name="Rectangle 7">
            <a:extLst>
              <a:ext uri="{FF2B5EF4-FFF2-40B4-BE49-F238E27FC236}">
                <a16:creationId xmlns:a16="http://schemas.microsoft.com/office/drawing/2014/main" id="{C8A70790-3327-456D-9EEA-77A0F09600F2}"/>
              </a:ext>
            </a:extLst>
          </p:cNvPr>
          <p:cNvSpPr/>
          <p:nvPr/>
        </p:nvSpPr>
        <p:spPr>
          <a:xfrm>
            <a:off x="526942" y="6469721"/>
            <a:ext cx="7454684" cy="369332"/>
          </a:xfrm>
          <a:prstGeom prst="rect">
            <a:avLst/>
          </a:prstGeom>
        </p:spPr>
        <p:txBody>
          <a:bodyPr wrap="square">
            <a:spAutoFit/>
          </a:bodyPr>
          <a:lstStyle/>
          <a:p>
            <a:pPr algn="ctr"/>
            <a:r>
              <a:rPr lang="en-US" dirty="0">
                <a:latin typeface="Arial" panose="020B0604020202020204" pitchFamily="34" charset="0"/>
                <a:ea typeface="SimSun" panose="02010600030101010101" pitchFamily="2" charset="-122"/>
              </a:rPr>
              <a:t>               Accessing the updated website using worker2 node hostname</a:t>
            </a:r>
            <a:endParaRPr lang="en-US" dirty="0"/>
          </a:p>
        </p:txBody>
      </p:sp>
    </p:spTree>
    <p:extLst>
      <p:ext uri="{BB962C8B-B14F-4D97-AF65-F5344CB8AC3E}">
        <p14:creationId xmlns:p14="http://schemas.microsoft.com/office/powerpoint/2010/main" val="388073638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Continued……</a:t>
            </a:r>
          </a:p>
        </p:txBody>
      </p:sp>
      <p:sp>
        <p:nvSpPr>
          <p:cNvPr id="4" name="Slide Number Placeholder 3"/>
          <p:cNvSpPr>
            <a:spLocks noGrp="1"/>
          </p:cNvSpPr>
          <p:nvPr>
            <p:ph type="sldNum" sz="quarter" idx="12"/>
          </p:nvPr>
        </p:nvSpPr>
        <p:spPr/>
        <p:txBody>
          <a:bodyPr/>
          <a:lstStyle/>
          <a:p>
            <a:fld id="{3E05A0EA-0FFD-3345-8A35-6E94DD537AEE}" type="slidenum">
              <a:rPr lang="en-US" smtClean="0"/>
              <a:pPr/>
              <a:t>28</a:t>
            </a:fld>
            <a:endParaRPr lang="en-US" dirty="0"/>
          </a:p>
        </p:txBody>
      </p:sp>
      <p:pic>
        <p:nvPicPr>
          <p:cNvPr id="6" name="Content Placeholder 5">
            <a:extLst>
              <a:ext uri="{FF2B5EF4-FFF2-40B4-BE49-F238E27FC236}">
                <a16:creationId xmlns:a16="http://schemas.microsoft.com/office/drawing/2014/main" id="{53528870-522A-4805-AE5F-28CB75843E8D}"/>
              </a:ext>
            </a:extLst>
          </p:cNvPr>
          <p:cNvPicPr>
            <a:picLocks noGrp="1"/>
          </p:cNvPicPr>
          <p:nvPr>
            <p:ph idx="1"/>
          </p:nvPr>
        </p:nvPicPr>
        <p:blipFill>
          <a:blip r:embed="rId2"/>
          <a:stretch>
            <a:fillRect/>
          </a:stretch>
        </p:blipFill>
        <p:spPr>
          <a:xfrm>
            <a:off x="388143" y="1749190"/>
            <a:ext cx="8367713" cy="4036918"/>
          </a:xfrm>
          <a:prstGeom prst="rect">
            <a:avLst/>
          </a:prstGeom>
        </p:spPr>
      </p:pic>
      <p:sp>
        <p:nvSpPr>
          <p:cNvPr id="3" name="Rectangle 2">
            <a:extLst>
              <a:ext uri="{FF2B5EF4-FFF2-40B4-BE49-F238E27FC236}">
                <a16:creationId xmlns:a16="http://schemas.microsoft.com/office/drawing/2014/main" id="{A1463A41-F3DE-4415-BDE9-8EDC6BF4742A}"/>
              </a:ext>
            </a:extLst>
          </p:cNvPr>
          <p:cNvSpPr/>
          <p:nvPr/>
        </p:nvSpPr>
        <p:spPr>
          <a:xfrm>
            <a:off x="388143" y="5786108"/>
            <a:ext cx="7608982" cy="646331"/>
          </a:xfrm>
          <a:prstGeom prst="rect">
            <a:avLst/>
          </a:prstGeom>
        </p:spPr>
        <p:txBody>
          <a:bodyPr wrap="square">
            <a:spAutoFit/>
          </a:bodyPr>
          <a:lstStyle/>
          <a:p>
            <a:pPr algn="ctr">
              <a:lnSpc>
                <a:spcPct val="200000"/>
              </a:lnSpc>
              <a:spcAft>
                <a:spcPts val="1000"/>
              </a:spcAft>
            </a:pPr>
            <a:r>
              <a:rPr lang="en-US" dirty="0">
                <a:latin typeface="Arial" panose="020B0604020202020204" pitchFamily="34" charset="0"/>
                <a:ea typeface="SimSun" panose="02010600030101010101" pitchFamily="2" charset="-122"/>
                <a:cs typeface="Times New Roman" panose="02020603050405020304" pitchFamily="18" charset="0"/>
              </a:rPr>
              <a:t>              Scaling the number of containers hosting our website</a:t>
            </a:r>
            <a:endParaRPr lang="en-US" sz="1600" dirty="0">
              <a:effectLst/>
              <a:latin typeface="Calibri" panose="020F0502020204030204" pitchFamily="34" charset="0"/>
              <a:ea typeface="SimSu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219568872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Continued……</a:t>
            </a:r>
          </a:p>
        </p:txBody>
      </p:sp>
      <p:sp>
        <p:nvSpPr>
          <p:cNvPr id="4" name="Slide Number Placeholder 3"/>
          <p:cNvSpPr>
            <a:spLocks noGrp="1"/>
          </p:cNvSpPr>
          <p:nvPr>
            <p:ph type="sldNum" sz="quarter" idx="12"/>
          </p:nvPr>
        </p:nvSpPr>
        <p:spPr/>
        <p:txBody>
          <a:bodyPr/>
          <a:lstStyle/>
          <a:p>
            <a:fld id="{3E05A0EA-0FFD-3345-8A35-6E94DD537AEE}" type="slidenum">
              <a:rPr lang="en-US" smtClean="0"/>
              <a:pPr/>
              <a:t>29</a:t>
            </a:fld>
            <a:endParaRPr lang="en-US" dirty="0"/>
          </a:p>
        </p:txBody>
      </p:sp>
      <p:pic>
        <p:nvPicPr>
          <p:cNvPr id="8" name="Picture 7">
            <a:extLst>
              <a:ext uri="{FF2B5EF4-FFF2-40B4-BE49-F238E27FC236}">
                <a16:creationId xmlns:a16="http://schemas.microsoft.com/office/drawing/2014/main" id="{1A3E5186-CF20-4D5C-98C1-AB2349C69BEB}"/>
              </a:ext>
            </a:extLst>
          </p:cNvPr>
          <p:cNvPicPr/>
          <p:nvPr/>
        </p:nvPicPr>
        <p:blipFill>
          <a:blip r:embed="rId2"/>
          <a:stretch>
            <a:fillRect/>
          </a:stretch>
        </p:blipFill>
        <p:spPr>
          <a:xfrm>
            <a:off x="1362510" y="1382908"/>
            <a:ext cx="5943600" cy="2633345"/>
          </a:xfrm>
          <a:prstGeom prst="rect">
            <a:avLst/>
          </a:prstGeom>
        </p:spPr>
      </p:pic>
      <p:sp>
        <p:nvSpPr>
          <p:cNvPr id="9" name="Rectangle 8">
            <a:extLst>
              <a:ext uri="{FF2B5EF4-FFF2-40B4-BE49-F238E27FC236}">
                <a16:creationId xmlns:a16="http://schemas.microsoft.com/office/drawing/2014/main" id="{5783209B-A954-4852-A00B-197FFF8CFE03}"/>
              </a:ext>
            </a:extLst>
          </p:cNvPr>
          <p:cNvSpPr/>
          <p:nvPr/>
        </p:nvSpPr>
        <p:spPr>
          <a:xfrm>
            <a:off x="3427652" y="4143799"/>
            <a:ext cx="1813317" cy="369332"/>
          </a:xfrm>
          <a:prstGeom prst="rect">
            <a:avLst/>
          </a:prstGeom>
        </p:spPr>
        <p:txBody>
          <a:bodyPr wrap="none">
            <a:spAutoFit/>
          </a:bodyPr>
          <a:lstStyle/>
          <a:p>
            <a:r>
              <a:rPr lang="en-US" dirty="0">
                <a:latin typeface="Arial" panose="020B0604020202020204" pitchFamily="34" charset="0"/>
                <a:ea typeface="SimSun" panose="02010600030101010101" pitchFamily="2" charset="-122"/>
              </a:rPr>
              <a:t>Draining a node</a:t>
            </a:r>
            <a:endParaRPr lang="en-US" dirty="0"/>
          </a:p>
        </p:txBody>
      </p:sp>
      <p:pic>
        <p:nvPicPr>
          <p:cNvPr id="10" name="Picture 9">
            <a:extLst>
              <a:ext uri="{FF2B5EF4-FFF2-40B4-BE49-F238E27FC236}">
                <a16:creationId xmlns:a16="http://schemas.microsoft.com/office/drawing/2014/main" id="{F3D70E83-8D83-49D5-83AF-6764599B8E19}"/>
              </a:ext>
            </a:extLst>
          </p:cNvPr>
          <p:cNvPicPr/>
          <p:nvPr/>
        </p:nvPicPr>
        <p:blipFill>
          <a:blip r:embed="rId3"/>
          <a:stretch>
            <a:fillRect/>
          </a:stretch>
        </p:blipFill>
        <p:spPr>
          <a:xfrm>
            <a:off x="1362510" y="4944678"/>
            <a:ext cx="5943600" cy="511175"/>
          </a:xfrm>
          <a:prstGeom prst="rect">
            <a:avLst/>
          </a:prstGeom>
        </p:spPr>
      </p:pic>
      <p:sp>
        <p:nvSpPr>
          <p:cNvPr id="11" name="Rectangle 10">
            <a:extLst>
              <a:ext uri="{FF2B5EF4-FFF2-40B4-BE49-F238E27FC236}">
                <a16:creationId xmlns:a16="http://schemas.microsoft.com/office/drawing/2014/main" id="{D32F5604-83DE-4A42-8475-1A69A50DA238}"/>
              </a:ext>
            </a:extLst>
          </p:cNvPr>
          <p:cNvSpPr/>
          <p:nvPr/>
        </p:nvSpPr>
        <p:spPr>
          <a:xfrm>
            <a:off x="3113430" y="5574869"/>
            <a:ext cx="2441759" cy="369332"/>
          </a:xfrm>
          <a:prstGeom prst="rect">
            <a:avLst/>
          </a:prstGeom>
        </p:spPr>
        <p:txBody>
          <a:bodyPr wrap="none">
            <a:spAutoFit/>
          </a:bodyPr>
          <a:lstStyle/>
          <a:p>
            <a:r>
              <a:rPr lang="en-US" dirty="0">
                <a:latin typeface="Arial" panose="020B0604020202020204" pitchFamily="34" charset="0"/>
                <a:ea typeface="SimSun" panose="02010600030101010101" pitchFamily="2" charset="-122"/>
              </a:rPr>
              <a:t>Verifying nodes status</a:t>
            </a:r>
            <a:endParaRPr lang="en-US" dirty="0"/>
          </a:p>
        </p:txBody>
      </p:sp>
    </p:spTree>
    <p:extLst>
      <p:ext uri="{BB962C8B-B14F-4D97-AF65-F5344CB8AC3E}">
        <p14:creationId xmlns:p14="http://schemas.microsoft.com/office/powerpoint/2010/main" val="18307183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508000"/>
            <a:ext cx="9144000" cy="863600"/>
          </a:xfrm>
        </p:spPr>
        <p:txBody>
          <a:bodyPr/>
          <a:lstStyle/>
          <a:p>
            <a:pPr algn="ctr"/>
            <a:r>
              <a:rPr lang="en-US" dirty="0"/>
              <a:t>1. Problem Statement</a:t>
            </a:r>
          </a:p>
        </p:txBody>
      </p:sp>
      <p:sp>
        <p:nvSpPr>
          <p:cNvPr id="4" name="Slide Number Placeholder 3"/>
          <p:cNvSpPr>
            <a:spLocks noGrp="1"/>
          </p:cNvSpPr>
          <p:nvPr>
            <p:ph type="sldNum" sz="quarter" idx="12"/>
          </p:nvPr>
        </p:nvSpPr>
        <p:spPr/>
        <p:txBody>
          <a:bodyPr/>
          <a:lstStyle/>
          <a:p>
            <a:fld id="{3E05A0EA-0FFD-3345-8A35-6E94DD537AEE}" type="slidenum">
              <a:rPr lang="en-US" smtClean="0"/>
              <a:pPr/>
              <a:t>3</a:t>
            </a:fld>
            <a:endParaRPr lang="en-US" dirty="0"/>
          </a:p>
        </p:txBody>
      </p:sp>
      <p:sp>
        <p:nvSpPr>
          <p:cNvPr id="8" name="TextBox 7"/>
          <p:cNvSpPr txBox="1"/>
          <p:nvPr/>
        </p:nvSpPr>
        <p:spPr>
          <a:xfrm>
            <a:off x="1053885" y="1548526"/>
            <a:ext cx="7361695" cy="5262979"/>
          </a:xfrm>
          <a:prstGeom prst="rect">
            <a:avLst/>
          </a:prstGeom>
          <a:noFill/>
        </p:spPr>
        <p:txBody>
          <a:bodyPr wrap="square" rtlCol="0">
            <a:spAutoFit/>
          </a:bodyPr>
          <a:lstStyle/>
          <a:p>
            <a:pPr marL="285750" indent="-285750">
              <a:buFont typeface="Arial" panose="020B0604020202020204" pitchFamily="34" charset="0"/>
              <a:buChar char="•"/>
            </a:pPr>
            <a:r>
              <a:rPr lang="en-US" sz="2400" dirty="0"/>
              <a:t>In today’s competitive environment using the available resources efficiently has become imperative for IT organizations. </a:t>
            </a:r>
          </a:p>
          <a:p>
            <a:endParaRPr lang="en-US" sz="2400" dirty="0"/>
          </a:p>
          <a:p>
            <a:pPr marL="285750" indent="-285750">
              <a:buFont typeface="Arial" panose="020B0604020202020204" pitchFamily="34" charset="0"/>
              <a:buChar char="•"/>
            </a:pPr>
            <a:r>
              <a:rPr lang="en-US" sz="2400" dirty="0"/>
              <a:t>The traditional virtualization techniques which are being used in past years, has shown some degradation in the performance of applications which are deployed on those virtual machines. </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Data center size of these organizations have also been increasing because of these obsolete virtualizations techniques.</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endParaRPr lang="en-US" sz="2400" dirty="0"/>
          </a:p>
        </p:txBody>
      </p:sp>
    </p:spTree>
    <p:extLst>
      <p:ext uri="{BB962C8B-B14F-4D97-AF65-F5344CB8AC3E}">
        <p14:creationId xmlns:p14="http://schemas.microsoft.com/office/powerpoint/2010/main" val="345767375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Continued……</a:t>
            </a:r>
          </a:p>
        </p:txBody>
      </p:sp>
      <p:sp>
        <p:nvSpPr>
          <p:cNvPr id="4" name="Slide Number Placeholder 3"/>
          <p:cNvSpPr>
            <a:spLocks noGrp="1"/>
          </p:cNvSpPr>
          <p:nvPr>
            <p:ph type="sldNum" sz="quarter" idx="12"/>
          </p:nvPr>
        </p:nvSpPr>
        <p:spPr/>
        <p:txBody>
          <a:bodyPr/>
          <a:lstStyle/>
          <a:p>
            <a:fld id="{3E05A0EA-0FFD-3345-8A35-6E94DD537AEE}" type="slidenum">
              <a:rPr lang="en-US" smtClean="0"/>
              <a:pPr/>
              <a:t>30</a:t>
            </a:fld>
            <a:endParaRPr lang="en-US" dirty="0"/>
          </a:p>
        </p:txBody>
      </p:sp>
      <p:pic>
        <p:nvPicPr>
          <p:cNvPr id="5" name="Picture 4">
            <a:extLst>
              <a:ext uri="{FF2B5EF4-FFF2-40B4-BE49-F238E27FC236}">
                <a16:creationId xmlns:a16="http://schemas.microsoft.com/office/drawing/2014/main" id="{3085901A-A5F3-4D3B-9BC7-ADEAA38129AE}"/>
              </a:ext>
            </a:extLst>
          </p:cNvPr>
          <p:cNvPicPr/>
          <p:nvPr/>
        </p:nvPicPr>
        <p:blipFill>
          <a:blip r:embed="rId2"/>
          <a:stretch>
            <a:fillRect/>
          </a:stretch>
        </p:blipFill>
        <p:spPr>
          <a:xfrm>
            <a:off x="1476214" y="2245994"/>
            <a:ext cx="5943600" cy="1183005"/>
          </a:xfrm>
          <a:prstGeom prst="rect">
            <a:avLst/>
          </a:prstGeom>
        </p:spPr>
      </p:pic>
      <p:sp>
        <p:nvSpPr>
          <p:cNvPr id="3" name="Rectangle 2">
            <a:extLst>
              <a:ext uri="{FF2B5EF4-FFF2-40B4-BE49-F238E27FC236}">
                <a16:creationId xmlns:a16="http://schemas.microsoft.com/office/drawing/2014/main" id="{7A75D3C7-A0E9-479D-AFBB-286754C79F1E}"/>
              </a:ext>
            </a:extLst>
          </p:cNvPr>
          <p:cNvSpPr/>
          <p:nvPr/>
        </p:nvSpPr>
        <p:spPr>
          <a:xfrm>
            <a:off x="2855238" y="3613666"/>
            <a:ext cx="3185552" cy="369332"/>
          </a:xfrm>
          <a:prstGeom prst="rect">
            <a:avLst/>
          </a:prstGeom>
        </p:spPr>
        <p:txBody>
          <a:bodyPr wrap="none">
            <a:spAutoFit/>
          </a:bodyPr>
          <a:lstStyle/>
          <a:p>
            <a:r>
              <a:rPr lang="en-US" dirty="0">
                <a:latin typeface="Arial" panose="020B0604020202020204" pitchFamily="34" charset="0"/>
                <a:ea typeface="SimSun" panose="02010600030101010101" pitchFamily="2" charset="-122"/>
              </a:rPr>
              <a:t>Verifying capacity on worker1</a:t>
            </a:r>
            <a:endParaRPr lang="en-US" dirty="0"/>
          </a:p>
        </p:txBody>
      </p:sp>
      <p:pic>
        <p:nvPicPr>
          <p:cNvPr id="6" name="Picture 5">
            <a:extLst>
              <a:ext uri="{FF2B5EF4-FFF2-40B4-BE49-F238E27FC236}">
                <a16:creationId xmlns:a16="http://schemas.microsoft.com/office/drawing/2014/main" id="{ED85A7A6-5D07-4036-8195-B9414B4A3581}"/>
              </a:ext>
            </a:extLst>
          </p:cNvPr>
          <p:cNvPicPr/>
          <p:nvPr/>
        </p:nvPicPr>
        <p:blipFill>
          <a:blip r:embed="rId3"/>
          <a:stretch>
            <a:fillRect/>
          </a:stretch>
        </p:blipFill>
        <p:spPr>
          <a:xfrm>
            <a:off x="1476214" y="4167665"/>
            <a:ext cx="5943600" cy="1203325"/>
          </a:xfrm>
          <a:prstGeom prst="rect">
            <a:avLst/>
          </a:prstGeom>
        </p:spPr>
      </p:pic>
      <p:sp>
        <p:nvSpPr>
          <p:cNvPr id="7" name="Rectangle 6">
            <a:extLst>
              <a:ext uri="{FF2B5EF4-FFF2-40B4-BE49-F238E27FC236}">
                <a16:creationId xmlns:a16="http://schemas.microsoft.com/office/drawing/2014/main" id="{7A37AC28-C00B-48DB-8D8E-D58D51A52115}"/>
              </a:ext>
            </a:extLst>
          </p:cNvPr>
          <p:cNvSpPr/>
          <p:nvPr/>
        </p:nvSpPr>
        <p:spPr>
          <a:xfrm>
            <a:off x="2855238" y="5560845"/>
            <a:ext cx="3185552" cy="369332"/>
          </a:xfrm>
          <a:prstGeom prst="rect">
            <a:avLst/>
          </a:prstGeom>
        </p:spPr>
        <p:txBody>
          <a:bodyPr wrap="none">
            <a:spAutoFit/>
          </a:bodyPr>
          <a:lstStyle/>
          <a:p>
            <a:r>
              <a:rPr lang="en-US" dirty="0">
                <a:latin typeface="Arial" panose="020B0604020202020204" pitchFamily="34" charset="0"/>
                <a:ea typeface="SimSun" panose="02010600030101010101" pitchFamily="2" charset="-122"/>
              </a:rPr>
              <a:t>Verifying capacity on worker2</a:t>
            </a:r>
            <a:endParaRPr lang="en-US" dirty="0"/>
          </a:p>
        </p:txBody>
      </p:sp>
    </p:spTree>
    <p:extLst>
      <p:ext uri="{BB962C8B-B14F-4D97-AF65-F5344CB8AC3E}">
        <p14:creationId xmlns:p14="http://schemas.microsoft.com/office/powerpoint/2010/main" val="402722210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Docker Security</a:t>
            </a:r>
          </a:p>
        </p:txBody>
      </p:sp>
      <p:sp>
        <p:nvSpPr>
          <p:cNvPr id="4" name="Slide Number Placeholder 3"/>
          <p:cNvSpPr>
            <a:spLocks noGrp="1"/>
          </p:cNvSpPr>
          <p:nvPr>
            <p:ph type="sldNum" sz="quarter" idx="12"/>
          </p:nvPr>
        </p:nvSpPr>
        <p:spPr/>
        <p:txBody>
          <a:bodyPr/>
          <a:lstStyle/>
          <a:p>
            <a:fld id="{3E05A0EA-0FFD-3345-8A35-6E94DD537AEE}" type="slidenum">
              <a:rPr lang="en-US" smtClean="0"/>
              <a:pPr/>
              <a:t>31</a:t>
            </a:fld>
            <a:endParaRPr lang="en-US" dirty="0"/>
          </a:p>
        </p:txBody>
      </p:sp>
      <p:sp>
        <p:nvSpPr>
          <p:cNvPr id="3" name="TextBox 2">
            <a:extLst>
              <a:ext uri="{FF2B5EF4-FFF2-40B4-BE49-F238E27FC236}">
                <a16:creationId xmlns:a16="http://schemas.microsoft.com/office/drawing/2014/main" id="{2AFDFAE6-5536-4F14-8743-8DCCC0364684}"/>
              </a:ext>
            </a:extLst>
          </p:cNvPr>
          <p:cNvSpPr txBox="1"/>
          <p:nvPr/>
        </p:nvSpPr>
        <p:spPr>
          <a:xfrm>
            <a:off x="782664" y="1721626"/>
            <a:ext cx="7578671" cy="3046988"/>
          </a:xfrm>
          <a:prstGeom prst="rect">
            <a:avLst/>
          </a:prstGeom>
          <a:noFill/>
        </p:spPr>
        <p:txBody>
          <a:bodyPr wrap="square" rtlCol="0">
            <a:spAutoFit/>
          </a:bodyPr>
          <a:lstStyle/>
          <a:p>
            <a:pPr marL="285750" indent="-285750">
              <a:buFont typeface="Arial" panose="020B0604020202020204" pitchFamily="34" charset="0"/>
              <a:buChar char="•"/>
            </a:pPr>
            <a:r>
              <a:rPr lang="en-US" sz="2400" dirty="0"/>
              <a:t>Risk of privilege escalation is very high when using containers</a:t>
            </a:r>
          </a:p>
          <a:p>
            <a:pPr marL="285750" indent="-285750">
              <a:buFont typeface="Arial" panose="020B0604020202020204" pitchFamily="34" charset="0"/>
              <a:buChar char="•"/>
            </a:pPr>
            <a:r>
              <a:rPr lang="en-US" sz="2400" dirty="0"/>
              <a:t>Needs to careful while using images from public repositories</a:t>
            </a:r>
          </a:p>
          <a:p>
            <a:pPr marL="285750" indent="-285750">
              <a:buFont typeface="Arial" panose="020B0604020202020204" pitchFamily="34" charset="0"/>
              <a:buChar char="•"/>
            </a:pPr>
            <a:r>
              <a:rPr lang="en-US" sz="2400" dirty="0"/>
              <a:t>Denial of Service(</a:t>
            </a:r>
            <a:r>
              <a:rPr lang="en-US" sz="2400" dirty="0" err="1"/>
              <a:t>DoS</a:t>
            </a:r>
            <a:r>
              <a:rPr lang="en-US" sz="2400" dirty="0"/>
              <a:t>) attack, where one compromised container can seize the operability of other containers by denying the host system resources to other containers</a:t>
            </a:r>
          </a:p>
        </p:txBody>
      </p:sp>
    </p:spTree>
    <p:extLst>
      <p:ext uri="{BB962C8B-B14F-4D97-AF65-F5344CB8AC3E}">
        <p14:creationId xmlns:p14="http://schemas.microsoft.com/office/powerpoint/2010/main" val="346009842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Continued……</a:t>
            </a:r>
          </a:p>
        </p:txBody>
      </p:sp>
      <p:sp>
        <p:nvSpPr>
          <p:cNvPr id="4" name="Slide Number Placeholder 3"/>
          <p:cNvSpPr>
            <a:spLocks noGrp="1"/>
          </p:cNvSpPr>
          <p:nvPr>
            <p:ph type="sldNum" sz="quarter" idx="12"/>
          </p:nvPr>
        </p:nvSpPr>
        <p:spPr/>
        <p:txBody>
          <a:bodyPr/>
          <a:lstStyle/>
          <a:p>
            <a:fld id="{3E05A0EA-0FFD-3345-8A35-6E94DD537AEE}" type="slidenum">
              <a:rPr lang="en-US" smtClean="0"/>
              <a:pPr/>
              <a:t>32</a:t>
            </a:fld>
            <a:endParaRPr lang="en-US" dirty="0"/>
          </a:p>
        </p:txBody>
      </p:sp>
    </p:spTree>
    <p:extLst>
      <p:ext uri="{BB962C8B-B14F-4D97-AF65-F5344CB8AC3E}">
        <p14:creationId xmlns:p14="http://schemas.microsoft.com/office/powerpoint/2010/main" val="108875787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Continued……</a:t>
            </a:r>
          </a:p>
        </p:txBody>
      </p:sp>
      <p:sp>
        <p:nvSpPr>
          <p:cNvPr id="4" name="Slide Number Placeholder 3"/>
          <p:cNvSpPr>
            <a:spLocks noGrp="1"/>
          </p:cNvSpPr>
          <p:nvPr>
            <p:ph type="sldNum" sz="quarter" idx="12"/>
          </p:nvPr>
        </p:nvSpPr>
        <p:spPr/>
        <p:txBody>
          <a:bodyPr/>
          <a:lstStyle/>
          <a:p>
            <a:fld id="{3E05A0EA-0FFD-3345-8A35-6E94DD537AEE}" type="slidenum">
              <a:rPr lang="en-US" smtClean="0"/>
              <a:pPr/>
              <a:t>33</a:t>
            </a:fld>
            <a:endParaRPr lang="en-US" dirty="0"/>
          </a:p>
        </p:txBody>
      </p:sp>
    </p:spTree>
    <p:extLst>
      <p:ext uri="{BB962C8B-B14F-4D97-AF65-F5344CB8AC3E}">
        <p14:creationId xmlns:p14="http://schemas.microsoft.com/office/powerpoint/2010/main" val="150430377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Continued……</a:t>
            </a:r>
          </a:p>
        </p:txBody>
      </p:sp>
      <p:sp>
        <p:nvSpPr>
          <p:cNvPr id="4" name="Slide Number Placeholder 3"/>
          <p:cNvSpPr>
            <a:spLocks noGrp="1"/>
          </p:cNvSpPr>
          <p:nvPr>
            <p:ph type="sldNum" sz="quarter" idx="12"/>
          </p:nvPr>
        </p:nvSpPr>
        <p:spPr/>
        <p:txBody>
          <a:bodyPr/>
          <a:lstStyle/>
          <a:p>
            <a:fld id="{3E05A0EA-0FFD-3345-8A35-6E94DD537AEE}" type="slidenum">
              <a:rPr lang="en-US" smtClean="0"/>
              <a:pPr/>
              <a:t>34</a:t>
            </a:fld>
            <a:endParaRPr lang="en-US" dirty="0"/>
          </a:p>
        </p:txBody>
      </p:sp>
    </p:spTree>
    <p:extLst>
      <p:ext uri="{BB962C8B-B14F-4D97-AF65-F5344CB8AC3E}">
        <p14:creationId xmlns:p14="http://schemas.microsoft.com/office/powerpoint/2010/main" val="287970619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Continued……</a:t>
            </a:r>
          </a:p>
        </p:txBody>
      </p:sp>
      <p:sp>
        <p:nvSpPr>
          <p:cNvPr id="4" name="Slide Number Placeholder 3"/>
          <p:cNvSpPr>
            <a:spLocks noGrp="1"/>
          </p:cNvSpPr>
          <p:nvPr>
            <p:ph type="sldNum" sz="quarter" idx="12"/>
          </p:nvPr>
        </p:nvSpPr>
        <p:spPr/>
        <p:txBody>
          <a:bodyPr/>
          <a:lstStyle/>
          <a:p>
            <a:fld id="{3E05A0EA-0FFD-3345-8A35-6E94DD537AEE}" type="slidenum">
              <a:rPr lang="en-US" smtClean="0"/>
              <a:pPr/>
              <a:t>35</a:t>
            </a:fld>
            <a:endParaRPr lang="en-US" dirty="0"/>
          </a:p>
        </p:txBody>
      </p:sp>
    </p:spTree>
    <p:extLst>
      <p:ext uri="{BB962C8B-B14F-4D97-AF65-F5344CB8AC3E}">
        <p14:creationId xmlns:p14="http://schemas.microsoft.com/office/powerpoint/2010/main" val="389323453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Continued……</a:t>
            </a:r>
          </a:p>
        </p:txBody>
      </p:sp>
      <p:sp>
        <p:nvSpPr>
          <p:cNvPr id="4" name="Slide Number Placeholder 3"/>
          <p:cNvSpPr>
            <a:spLocks noGrp="1"/>
          </p:cNvSpPr>
          <p:nvPr>
            <p:ph type="sldNum" sz="quarter" idx="12"/>
          </p:nvPr>
        </p:nvSpPr>
        <p:spPr/>
        <p:txBody>
          <a:bodyPr/>
          <a:lstStyle/>
          <a:p>
            <a:fld id="{3E05A0EA-0FFD-3345-8A35-6E94DD537AEE}" type="slidenum">
              <a:rPr lang="en-US" smtClean="0"/>
              <a:pPr/>
              <a:t>36</a:t>
            </a:fld>
            <a:endParaRPr lang="en-US" dirty="0"/>
          </a:p>
        </p:txBody>
      </p:sp>
    </p:spTree>
    <p:extLst>
      <p:ext uri="{BB962C8B-B14F-4D97-AF65-F5344CB8AC3E}">
        <p14:creationId xmlns:p14="http://schemas.microsoft.com/office/powerpoint/2010/main" val="252555610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7. References</a:t>
            </a:r>
          </a:p>
        </p:txBody>
      </p:sp>
      <p:sp>
        <p:nvSpPr>
          <p:cNvPr id="3" name="Content Placeholder 2"/>
          <p:cNvSpPr>
            <a:spLocks noGrp="1"/>
          </p:cNvSpPr>
          <p:nvPr>
            <p:ph idx="1"/>
          </p:nvPr>
        </p:nvSpPr>
        <p:spPr>
          <a:xfrm>
            <a:off x="381000" y="1536700"/>
            <a:ext cx="8367713" cy="5245100"/>
          </a:xfrm>
        </p:spPr>
        <p:txBody>
          <a:bodyPr/>
          <a:lstStyle/>
          <a:p>
            <a:pPr marL="0" indent="0">
              <a:buNone/>
            </a:pPr>
            <a:r>
              <a:rPr lang="en-US" dirty="0"/>
              <a:t>[1] Ryan Chamberlain, Jennifer Schommer: “Using Docker to Support Reproducible Research”, 2014.</a:t>
            </a:r>
          </a:p>
          <a:p>
            <a:pPr marL="0" indent="0">
              <a:buNone/>
            </a:pPr>
            <a:r>
              <a:rPr lang="en-US" dirty="0"/>
              <a:t>[2] Chao Zheng, Douglas Thain: “Integrating containers into workflows: A case study using Makeflow, Work Queue and Docker”, 2015.</a:t>
            </a:r>
          </a:p>
          <a:p>
            <a:pPr marL="0" indent="0">
              <a:buNone/>
            </a:pPr>
            <a:r>
              <a:rPr lang="en-US" dirty="0"/>
              <a:t>[3] Carl Boettiger: “An introduction to Docker Reproducible Research with Examples from R Environment”, 2014.</a:t>
            </a:r>
          </a:p>
          <a:p>
            <a:pPr marL="0" indent="0">
              <a:buNone/>
            </a:pPr>
            <a:r>
              <a:rPr lang="en-US" dirty="0"/>
              <a:t>[4] Charles Anderson: “Dockers in Software Engineering”, 2015.</a:t>
            </a:r>
          </a:p>
          <a:p>
            <a:pPr marL="0" indent="0">
              <a:buNone/>
            </a:pPr>
            <a:r>
              <a:rPr lang="en-US" dirty="0"/>
              <a:t>[5]</a:t>
            </a:r>
          </a:p>
          <a:p>
            <a:pPr marL="0" indent="0">
              <a:buNone/>
            </a:pPr>
            <a:r>
              <a:rPr lang="en-US" dirty="0"/>
              <a:t>http://www.infoworld.com/article/3072929/linux/containers-101-linux-containers-and-docker-explained.html</a:t>
            </a:r>
            <a:r>
              <a:rPr lang="en-US" u="sng" dirty="0"/>
              <a:t> </a:t>
            </a:r>
          </a:p>
          <a:p>
            <a:pPr marL="0" indent="0">
              <a:buNone/>
            </a:pPr>
            <a:r>
              <a:rPr lang="en-US" dirty="0"/>
              <a:t>[6] James Turnbull: “The Docker Book”, 2014.</a:t>
            </a:r>
          </a:p>
        </p:txBody>
      </p:sp>
      <p:sp>
        <p:nvSpPr>
          <p:cNvPr id="4" name="Slide Number Placeholder 3"/>
          <p:cNvSpPr>
            <a:spLocks noGrp="1"/>
          </p:cNvSpPr>
          <p:nvPr>
            <p:ph type="sldNum" sz="quarter" idx="12"/>
          </p:nvPr>
        </p:nvSpPr>
        <p:spPr/>
        <p:txBody>
          <a:bodyPr/>
          <a:lstStyle/>
          <a:p>
            <a:fld id="{3E05A0EA-0FFD-3345-8A35-6E94DD537AEE}" type="slidenum">
              <a:rPr lang="en-US" smtClean="0"/>
              <a:pPr/>
              <a:t>37</a:t>
            </a:fld>
            <a:endParaRPr lang="en-US" dirty="0"/>
          </a:p>
        </p:txBody>
      </p:sp>
    </p:spTree>
    <p:extLst>
      <p:ext uri="{BB962C8B-B14F-4D97-AF65-F5344CB8AC3E}">
        <p14:creationId xmlns:p14="http://schemas.microsoft.com/office/powerpoint/2010/main" val="218374362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References( Cont…)</a:t>
            </a:r>
          </a:p>
        </p:txBody>
      </p:sp>
      <p:sp>
        <p:nvSpPr>
          <p:cNvPr id="3" name="Content Placeholder 2"/>
          <p:cNvSpPr>
            <a:spLocks noGrp="1"/>
          </p:cNvSpPr>
          <p:nvPr>
            <p:ph idx="1"/>
          </p:nvPr>
        </p:nvSpPr>
        <p:spPr/>
        <p:txBody>
          <a:bodyPr/>
          <a:lstStyle/>
          <a:p>
            <a:pPr marL="0" indent="0">
              <a:buNone/>
            </a:pPr>
            <a:r>
              <a:rPr lang="en-US" dirty="0"/>
              <a:t>[7] Shrikrishna Holla: “Orchestrating Docker: Manage and Deploy Docker services to containerize applications efficiently”, 2015.</a:t>
            </a:r>
          </a:p>
          <a:p>
            <a:pPr marL="0" indent="0">
              <a:buNone/>
            </a:pPr>
            <a:r>
              <a:rPr lang="en-US" dirty="0"/>
              <a:t>[8]</a:t>
            </a:r>
          </a:p>
          <a:p>
            <a:pPr marL="0" indent="0">
              <a:buNone/>
            </a:pPr>
            <a:r>
              <a:rPr lang="en-US" dirty="0"/>
              <a:t>https://www.sdxcentral.com/cloud/containers/definitions/what-are-containers-like-docker-linux-containers/</a:t>
            </a:r>
          </a:p>
          <a:p>
            <a:pPr marL="0" indent="0">
              <a:buNone/>
            </a:pPr>
            <a:r>
              <a:rPr lang="en-US" dirty="0"/>
              <a:t>[9] LeVeque R, Mitchell I: “Reproducible Research for Scientific Computing: Tools and Strategies for Changing the Culture”, 2012.</a:t>
            </a:r>
          </a:p>
          <a:p>
            <a:pPr marL="0" indent="0">
              <a:buNone/>
            </a:pPr>
            <a:r>
              <a:rPr lang="en-US" dirty="0"/>
              <a:t>[10] I. Altintas, C. Berkley: “An extensible system for design and execution of scientific workflows in Scientific and Statistical Database Management”, 2004.</a:t>
            </a:r>
          </a:p>
          <a:p>
            <a:pPr marL="0" indent="0">
              <a:buNone/>
            </a:pPr>
            <a:endParaRPr lang="en-US" dirty="0"/>
          </a:p>
        </p:txBody>
      </p:sp>
      <p:sp>
        <p:nvSpPr>
          <p:cNvPr id="4" name="Slide Number Placeholder 3"/>
          <p:cNvSpPr>
            <a:spLocks noGrp="1"/>
          </p:cNvSpPr>
          <p:nvPr>
            <p:ph type="sldNum" sz="quarter" idx="12"/>
          </p:nvPr>
        </p:nvSpPr>
        <p:spPr/>
        <p:txBody>
          <a:bodyPr/>
          <a:lstStyle/>
          <a:p>
            <a:fld id="{3E05A0EA-0FFD-3345-8A35-6E94DD537AEE}" type="slidenum">
              <a:rPr lang="en-US" smtClean="0"/>
              <a:pPr/>
              <a:t>38</a:t>
            </a:fld>
            <a:endParaRPr lang="en-US" dirty="0"/>
          </a:p>
        </p:txBody>
      </p:sp>
    </p:spTree>
    <p:extLst>
      <p:ext uri="{BB962C8B-B14F-4D97-AF65-F5344CB8AC3E}">
        <p14:creationId xmlns:p14="http://schemas.microsoft.com/office/powerpoint/2010/main" val="67449463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noChangeAspect="1"/>
          </p:cNvPicPr>
          <p:nvPr>
            <p:ph idx="1"/>
          </p:nvPr>
        </p:nvPicPr>
        <p:blipFill>
          <a:blip r:embed="rId2"/>
          <a:stretch>
            <a:fillRect/>
          </a:stretch>
        </p:blipFill>
        <p:spPr>
          <a:xfrm>
            <a:off x="1937289" y="1968284"/>
            <a:ext cx="5052447" cy="3642101"/>
          </a:xfrm>
        </p:spPr>
      </p:pic>
      <p:sp>
        <p:nvSpPr>
          <p:cNvPr id="4" name="Slide Number Placeholder 3"/>
          <p:cNvSpPr>
            <a:spLocks noGrp="1"/>
          </p:cNvSpPr>
          <p:nvPr>
            <p:ph type="sldNum" sz="quarter" idx="12"/>
          </p:nvPr>
        </p:nvSpPr>
        <p:spPr/>
        <p:txBody>
          <a:bodyPr/>
          <a:lstStyle/>
          <a:p>
            <a:fld id="{3E05A0EA-0FFD-3345-8A35-6E94DD537AEE}" type="slidenum">
              <a:rPr lang="en-US" smtClean="0"/>
              <a:pPr/>
              <a:t>39</a:t>
            </a:fld>
            <a:endParaRPr lang="en-US" dirty="0"/>
          </a:p>
        </p:txBody>
      </p:sp>
    </p:spTree>
    <p:extLst>
      <p:ext uri="{BB962C8B-B14F-4D97-AF65-F5344CB8AC3E}">
        <p14:creationId xmlns:p14="http://schemas.microsoft.com/office/powerpoint/2010/main" val="15036298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508000"/>
            <a:ext cx="9144000" cy="863600"/>
          </a:xfrm>
        </p:spPr>
        <p:txBody>
          <a:bodyPr/>
          <a:lstStyle/>
          <a:p>
            <a:pPr algn="ctr"/>
            <a:r>
              <a:rPr lang="en-US" dirty="0"/>
              <a:t>2. Introduction</a:t>
            </a:r>
          </a:p>
        </p:txBody>
      </p:sp>
      <p:sp>
        <p:nvSpPr>
          <p:cNvPr id="4" name="Slide Number Placeholder 3"/>
          <p:cNvSpPr>
            <a:spLocks noGrp="1"/>
          </p:cNvSpPr>
          <p:nvPr>
            <p:ph type="sldNum" sz="quarter" idx="12"/>
          </p:nvPr>
        </p:nvSpPr>
        <p:spPr/>
        <p:txBody>
          <a:bodyPr/>
          <a:lstStyle/>
          <a:p>
            <a:fld id="{3E05A0EA-0FFD-3345-8A35-6E94DD537AEE}" type="slidenum">
              <a:rPr lang="en-US" smtClean="0"/>
              <a:pPr/>
              <a:t>4</a:t>
            </a:fld>
            <a:endParaRPr lang="en-US" dirty="0"/>
          </a:p>
        </p:txBody>
      </p:sp>
      <p:sp>
        <p:nvSpPr>
          <p:cNvPr id="7" name="TextBox 6"/>
          <p:cNvSpPr txBox="1"/>
          <p:nvPr/>
        </p:nvSpPr>
        <p:spPr>
          <a:xfrm>
            <a:off x="836908" y="1937288"/>
            <a:ext cx="7749153" cy="4893647"/>
          </a:xfrm>
          <a:prstGeom prst="rect">
            <a:avLst/>
          </a:prstGeom>
          <a:noFill/>
        </p:spPr>
        <p:txBody>
          <a:bodyPr wrap="square" rtlCol="0">
            <a:spAutoFit/>
          </a:bodyPr>
          <a:lstStyle/>
          <a:p>
            <a:pPr marL="285750" indent="-285750">
              <a:buFont typeface="Arial" panose="020B0604020202020204" pitchFamily="34" charset="0"/>
              <a:buChar char="•"/>
            </a:pPr>
            <a:r>
              <a:rPr lang="en-US" sz="2400" dirty="0"/>
              <a:t>In the history of computing Containers have unique recognition because of its importance in virtualization of infrastructure.</a:t>
            </a:r>
          </a:p>
          <a:p>
            <a:endParaRPr lang="en-US" sz="2400" dirty="0"/>
          </a:p>
          <a:p>
            <a:pPr marL="285750" indent="-285750">
              <a:buFont typeface="Arial" panose="020B0604020202020204" pitchFamily="34" charset="0"/>
              <a:buChar char="•"/>
            </a:pPr>
            <a:r>
              <a:rPr lang="en-US" sz="2400" dirty="0"/>
              <a:t>Containers run the user space on top of the operating system kernel unlike traditional Hypervisor virtualization where one or more independent machines run virtually on physical hardware via an intermediate layer</a:t>
            </a:r>
          </a:p>
          <a:p>
            <a:endParaRPr lang="en-US" sz="2400" dirty="0"/>
          </a:p>
          <a:p>
            <a:pPr marL="285750" indent="-285750">
              <a:buFont typeface="Arial" panose="020B0604020202020204" pitchFamily="34" charset="0"/>
              <a:buChar char="•"/>
            </a:pPr>
            <a:r>
              <a:rPr lang="en-US" sz="2400" dirty="0"/>
              <a:t>Docker is an open-source engine which was introduced by Docker Inc in 2013 under apache 2.0 license to create light weight containers.</a:t>
            </a:r>
          </a:p>
        </p:txBody>
      </p:sp>
    </p:spTree>
    <p:extLst>
      <p:ext uri="{BB962C8B-B14F-4D97-AF65-F5344CB8AC3E}">
        <p14:creationId xmlns:p14="http://schemas.microsoft.com/office/powerpoint/2010/main" val="31160517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noChangeAspect="1"/>
          </p:cNvPicPr>
          <p:nvPr>
            <p:ph idx="1"/>
          </p:nvPr>
        </p:nvPicPr>
        <p:blipFill>
          <a:blip r:embed="rId2"/>
          <a:stretch>
            <a:fillRect/>
          </a:stretch>
        </p:blipFill>
        <p:spPr>
          <a:xfrm>
            <a:off x="1782305" y="2061275"/>
            <a:ext cx="5811864" cy="3704094"/>
          </a:xfrm>
        </p:spPr>
      </p:pic>
      <p:sp>
        <p:nvSpPr>
          <p:cNvPr id="4" name="Slide Number Placeholder 3"/>
          <p:cNvSpPr>
            <a:spLocks noGrp="1"/>
          </p:cNvSpPr>
          <p:nvPr>
            <p:ph type="sldNum" sz="quarter" idx="12"/>
          </p:nvPr>
        </p:nvSpPr>
        <p:spPr/>
        <p:txBody>
          <a:bodyPr/>
          <a:lstStyle/>
          <a:p>
            <a:fld id="{3E05A0EA-0FFD-3345-8A35-6E94DD537AEE}" type="slidenum">
              <a:rPr lang="en-US" smtClean="0"/>
              <a:pPr/>
              <a:t>40</a:t>
            </a:fld>
            <a:endParaRPr lang="en-US" dirty="0"/>
          </a:p>
        </p:txBody>
      </p:sp>
    </p:spTree>
    <p:extLst>
      <p:ext uri="{BB962C8B-B14F-4D97-AF65-F5344CB8AC3E}">
        <p14:creationId xmlns:p14="http://schemas.microsoft.com/office/powerpoint/2010/main" val="41526234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508000"/>
            <a:ext cx="9144000" cy="863600"/>
          </a:xfrm>
        </p:spPr>
        <p:txBody>
          <a:bodyPr/>
          <a:lstStyle/>
          <a:p>
            <a:pPr algn="ctr"/>
            <a:r>
              <a:rPr lang="en-US" dirty="0"/>
              <a:t>Continued…</a:t>
            </a:r>
          </a:p>
        </p:txBody>
      </p:sp>
      <p:sp>
        <p:nvSpPr>
          <p:cNvPr id="4" name="Slide Number Placeholder 3"/>
          <p:cNvSpPr>
            <a:spLocks noGrp="1"/>
          </p:cNvSpPr>
          <p:nvPr>
            <p:ph type="sldNum" sz="quarter" idx="12"/>
          </p:nvPr>
        </p:nvSpPr>
        <p:spPr/>
        <p:txBody>
          <a:bodyPr/>
          <a:lstStyle/>
          <a:p>
            <a:fld id="{3E05A0EA-0FFD-3345-8A35-6E94DD537AEE}" type="slidenum">
              <a:rPr lang="en-US" smtClean="0"/>
              <a:pPr/>
              <a:t>5</a:t>
            </a:fld>
            <a:endParaRPr lang="en-US" dirty="0"/>
          </a:p>
        </p:txBody>
      </p:sp>
      <p:pic>
        <p:nvPicPr>
          <p:cNvPr id="5" name="Picture 4">
            <a:extLst>
              <a:ext uri="{FF2B5EF4-FFF2-40B4-BE49-F238E27FC236}">
                <a16:creationId xmlns:a16="http://schemas.microsoft.com/office/drawing/2014/main" id="{70130B33-F333-48E0-BCDB-DFD8A97E86D9}"/>
              </a:ext>
            </a:extLst>
          </p:cNvPr>
          <p:cNvPicPr>
            <a:picLocks noChangeAspect="1"/>
          </p:cNvPicPr>
          <p:nvPr/>
        </p:nvPicPr>
        <p:blipFill>
          <a:blip r:embed="rId2"/>
          <a:stretch>
            <a:fillRect/>
          </a:stretch>
        </p:blipFill>
        <p:spPr>
          <a:xfrm>
            <a:off x="1859797" y="1596701"/>
            <a:ext cx="5098942" cy="3889699"/>
          </a:xfrm>
          <a:prstGeom prst="rect">
            <a:avLst/>
          </a:prstGeom>
        </p:spPr>
      </p:pic>
      <p:sp>
        <p:nvSpPr>
          <p:cNvPr id="6" name="TextBox 5">
            <a:extLst>
              <a:ext uri="{FF2B5EF4-FFF2-40B4-BE49-F238E27FC236}">
                <a16:creationId xmlns:a16="http://schemas.microsoft.com/office/drawing/2014/main" id="{3B67FF23-2D31-4885-B5AE-9C639D8EA6F5}"/>
              </a:ext>
            </a:extLst>
          </p:cNvPr>
          <p:cNvSpPr txBox="1"/>
          <p:nvPr/>
        </p:nvSpPr>
        <p:spPr>
          <a:xfrm>
            <a:off x="1263112" y="5718874"/>
            <a:ext cx="6292311" cy="369332"/>
          </a:xfrm>
          <a:prstGeom prst="rect">
            <a:avLst/>
          </a:prstGeom>
          <a:noFill/>
        </p:spPr>
        <p:txBody>
          <a:bodyPr wrap="square" rtlCol="0">
            <a:spAutoFit/>
          </a:bodyPr>
          <a:lstStyle/>
          <a:p>
            <a:r>
              <a:rPr lang="en-US" dirty="0"/>
              <a:t>Figure 1. Virtualization Using Virtual Machines (Wang, 2106)</a:t>
            </a:r>
          </a:p>
        </p:txBody>
      </p:sp>
    </p:spTree>
    <p:extLst>
      <p:ext uri="{BB962C8B-B14F-4D97-AF65-F5344CB8AC3E}">
        <p14:creationId xmlns:p14="http://schemas.microsoft.com/office/powerpoint/2010/main" val="13532417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508000"/>
            <a:ext cx="9144000" cy="863600"/>
          </a:xfrm>
        </p:spPr>
        <p:txBody>
          <a:bodyPr/>
          <a:lstStyle/>
          <a:p>
            <a:pPr algn="ctr"/>
            <a:r>
              <a:rPr lang="en-US" dirty="0"/>
              <a:t>Continued…</a:t>
            </a:r>
          </a:p>
        </p:txBody>
      </p:sp>
      <p:sp>
        <p:nvSpPr>
          <p:cNvPr id="4" name="Slide Number Placeholder 3"/>
          <p:cNvSpPr>
            <a:spLocks noGrp="1"/>
          </p:cNvSpPr>
          <p:nvPr>
            <p:ph type="sldNum" sz="quarter" idx="12"/>
          </p:nvPr>
        </p:nvSpPr>
        <p:spPr/>
        <p:txBody>
          <a:bodyPr/>
          <a:lstStyle/>
          <a:p>
            <a:fld id="{3E05A0EA-0FFD-3345-8A35-6E94DD537AEE}" type="slidenum">
              <a:rPr lang="en-US" smtClean="0"/>
              <a:pPr/>
              <a:t>6</a:t>
            </a:fld>
            <a:endParaRPr lang="en-US" dirty="0"/>
          </a:p>
        </p:txBody>
      </p:sp>
      <p:pic>
        <p:nvPicPr>
          <p:cNvPr id="5" name="Picture 4">
            <a:extLst>
              <a:ext uri="{FF2B5EF4-FFF2-40B4-BE49-F238E27FC236}">
                <a16:creationId xmlns:a16="http://schemas.microsoft.com/office/drawing/2014/main" id="{035D58F7-9246-4546-852A-7918965B89F7}"/>
              </a:ext>
            </a:extLst>
          </p:cNvPr>
          <p:cNvPicPr>
            <a:picLocks noChangeAspect="1"/>
          </p:cNvPicPr>
          <p:nvPr/>
        </p:nvPicPr>
        <p:blipFill>
          <a:blip r:embed="rId2"/>
          <a:stretch>
            <a:fillRect/>
          </a:stretch>
        </p:blipFill>
        <p:spPr>
          <a:xfrm>
            <a:off x="2459629" y="1685925"/>
            <a:ext cx="3914775" cy="3486150"/>
          </a:xfrm>
          <a:prstGeom prst="rect">
            <a:avLst/>
          </a:prstGeom>
        </p:spPr>
      </p:pic>
      <p:sp>
        <p:nvSpPr>
          <p:cNvPr id="6" name="TextBox 5">
            <a:extLst>
              <a:ext uri="{FF2B5EF4-FFF2-40B4-BE49-F238E27FC236}">
                <a16:creationId xmlns:a16="http://schemas.microsoft.com/office/drawing/2014/main" id="{B39673B8-3B10-4F56-A2D4-5DE21C47D132}"/>
              </a:ext>
            </a:extLst>
          </p:cNvPr>
          <p:cNvSpPr txBox="1"/>
          <p:nvPr/>
        </p:nvSpPr>
        <p:spPr>
          <a:xfrm>
            <a:off x="1822263" y="5486400"/>
            <a:ext cx="5005952" cy="369332"/>
          </a:xfrm>
          <a:prstGeom prst="rect">
            <a:avLst/>
          </a:prstGeom>
          <a:noFill/>
        </p:spPr>
        <p:txBody>
          <a:bodyPr wrap="square" rtlCol="0">
            <a:spAutoFit/>
          </a:bodyPr>
          <a:lstStyle/>
          <a:p>
            <a:r>
              <a:rPr lang="en-US" dirty="0"/>
              <a:t>       Figure 3 Containerization using Dockers </a:t>
            </a:r>
          </a:p>
        </p:txBody>
      </p:sp>
    </p:spTree>
    <p:extLst>
      <p:ext uri="{BB962C8B-B14F-4D97-AF65-F5344CB8AC3E}">
        <p14:creationId xmlns:p14="http://schemas.microsoft.com/office/powerpoint/2010/main" val="17287448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508000"/>
            <a:ext cx="9144000" cy="863600"/>
          </a:xfrm>
        </p:spPr>
        <p:txBody>
          <a:bodyPr/>
          <a:lstStyle/>
          <a:p>
            <a:pPr algn="ctr"/>
            <a:r>
              <a:rPr lang="en-US" dirty="0"/>
              <a:t>Expected Outcomes</a:t>
            </a:r>
          </a:p>
        </p:txBody>
      </p:sp>
      <p:sp>
        <p:nvSpPr>
          <p:cNvPr id="4" name="Slide Number Placeholder 3"/>
          <p:cNvSpPr>
            <a:spLocks noGrp="1"/>
          </p:cNvSpPr>
          <p:nvPr>
            <p:ph type="sldNum" sz="quarter" idx="12"/>
          </p:nvPr>
        </p:nvSpPr>
        <p:spPr/>
        <p:txBody>
          <a:bodyPr/>
          <a:lstStyle/>
          <a:p>
            <a:fld id="{3E05A0EA-0FFD-3345-8A35-6E94DD537AEE}" type="slidenum">
              <a:rPr lang="en-US" smtClean="0"/>
              <a:pPr/>
              <a:t>7</a:t>
            </a:fld>
            <a:endParaRPr lang="en-US" dirty="0"/>
          </a:p>
        </p:txBody>
      </p:sp>
      <p:sp>
        <p:nvSpPr>
          <p:cNvPr id="7" name="TextBox 6"/>
          <p:cNvSpPr txBox="1"/>
          <p:nvPr/>
        </p:nvSpPr>
        <p:spPr>
          <a:xfrm>
            <a:off x="402956" y="1937288"/>
            <a:ext cx="8183105" cy="4154984"/>
          </a:xfrm>
          <a:prstGeom prst="rect">
            <a:avLst/>
          </a:prstGeom>
          <a:noFill/>
        </p:spPr>
        <p:txBody>
          <a:bodyPr wrap="square" rtlCol="0">
            <a:spAutoFit/>
          </a:bodyPr>
          <a:lstStyle/>
          <a:p>
            <a:pPr marL="342900" indent="-342900">
              <a:buFont typeface="Arial" panose="020B0604020202020204" pitchFamily="34" charset="0"/>
              <a:buChar char="•"/>
            </a:pPr>
            <a:r>
              <a:rPr lang="en-US" sz="2400" dirty="0"/>
              <a:t>By the end of this study the paper answers the following questions:</a:t>
            </a:r>
          </a:p>
          <a:p>
            <a:pPr lvl="1"/>
            <a:r>
              <a:rPr lang="en-US" sz="2400" dirty="0"/>
              <a:t>Why there is a need for virtualization of infrastructure in an organization?</a:t>
            </a:r>
          </a:p>
          <a:p>
            <a:pPr lvl="1"/>
            <a:r>
              <a:rPr lang="en-US" sz="2400" dirty="0"/>
              <a:t>What are the problems with existing virtualization techniques?</a:t>
            </a:r>
          </a:p>
          <a:p>
            <a:pPr lvl="1"/>
            <a:r>
              <a:rPr lang="en-US" sz="2400" dirty="0"/>
              <a:t>Why there is a need to use containerized virtualization?</a:t>
            </a:r>
          </a:p>
          <a:p>
            <a:pPr lvl="1"/>
            <a:r>
              <a:rPr lang="en-US" sz="2400" dirty="0"/>
              <a:t>How did these containers solve the overheads of an organization?</a:t>
            </a:r>
          </a:p>
          <a:p>
            <a:pPr lvl="1"/>
            <a:r>
              <a:rPr lang="en-US" sz="2400" dirty="0"/>
              <a:t>How secure and compatible are these Containers?</a:t>
            </a:r>
          </a:p>
          <a:p>
            <a:endParaRPr lang="en-US" sz="2400" dirty="0"/>
          </a:p>
        </p:txBody>
      </p:sp>
    </p:spTree>
    <p:extLst>
      <p:ext uri="{BB962C8B-B14F-4D97-AF65-F5344CB8AC3E}">
        <p14:creationId xmlns:p14="http://schemas.microsoft.com/office/powerpoint/2010/main" val="40944923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508000"/>
            <a:ext cx="9144000" cy="863600"/>
          </a:xfrm>
        </p:spPr>
        <p:txBody>
          <a:bodyPr/>
          <a:lstStyle/>
          <a:p>
            <a:pPr algn="ctr"/>
            <a:r>
              <a:rPr lang="en-US" dirty="0"/>
              <a:t>3. Docker Features</a:t>
            </a:r>
          </a:p>
        </p:txBody>
      </p:sp>
      <p:sp>
        <p:nvSpPr>
          <p:cNvPr id="4" name="Slide Number Placeholder 3"/>
          <p:cNvSpPr>
            <a:spLocks noGrp="1"/>
          </p:cNvSpPr>
          <p:nvPr>
            <p:ph type="sldNum" sz="quarter" idx="12"/>
          </p:nvPr>
        </p:nvSpPr>
        <p:spPr/>
        <p:txBody>
          <a:bodyPr/>
          <a:lstStyle/>
          <a:p>
            <a:fld id="{3E05A0EA-0FFD-3345-8A35-6E94DD537AEE}" type="slidenum">
              <a:rPr lang="en-US" smtClean="0"/>
              <a:pPr/>
              <a:t>8</a:t>
            </a:fld>
            <a:endParaRPr lang="en-US" dirty="0"/>
          </a:p>
        </p:txBody>
      </p:sp>
      <p:sp>
        <p:nvSpPr>
          <p:cNvPr id="7" name="TextBox 6"/>
          <p:cNvSpPr txBox="1"/>
          <p:nvPr/>
        </p:nvSpPr>
        <p:spPr>
          <a:xfrm>
            <a:off x="154983" y="1830441"/>
            <a:ext cx="8183105" cy="830997"/>
          </a:xfrm>
          <a:prstGeom prst="rect">
            <a:avLst/>
          </a:prstGeom>
          <a:noFill/>
        </p:spPr>
        <p:txBody>
          <a:bodyPr wrap="square" rtlCol="0">
            <a:spAutoFit/>
          </a:bodyPr>
          <a:lstStyle/>
          <a:p>
            <a:pPr marL="800100" lvl="1" indent="-342900">
              <a:buFont typeface="Arial" panose="020B0604020202020204" pitchFamily="34" charset="0"/>
              <a:buChar char="•"/>
            </a:pPr>
            <a:r>
              <a:rPr lang="en-US" sz="2400" dirty="0"/>
              <a:t>Networking:  Bridge, Overlay, Host and </a:t>
            </a:r>
            <a:r>
              <a:rPr lang="en-US" sz="2400" dirty="0" err="1"/>
              <a:t>Macvlan</a:t>
            </a:r>
            <a:r>
              <a:rPr lang="en-US" sz="2400" dirty="0"/>
              <a:t> Networking drivers </a:t>
            </a:r>
          </a:p>
        </p:txBody>
      </p:sp>
      <p:pic>
        <p:nvPicPr>
          <p:cNvPr id="5" name="Picture 4">
            <a:extLst>
              <a:ext uri="{FF2B5EF4-FFF2-40B4-BE49-F238E27FC236}">
                <a16:creationId xmlns:a16="http://schemas.microsoft.com/office/drawing/2014/main" id="{F238B112-C4A2-4158-A814-2AAA092AC110}"/>
              </a:ext>
            </a:extLst>
          </p:cNvPr>
          <p:cNvPicPr/>
          <p:nvPr/>
        </p:nvPicPr>
        <p:blipFill>
          <a:blip r:embed="rId2"/>
          <a:stretch>
            <a:fillRect/>
          </a:stretch>
        </p:blipFill>
        <p:spPr>
          <a:xfrm>
            <a:off x="420825" y="2661438"/>
            <a:ext cx="3886200" cy="3552825"/>
          </a:xfrm>
          <a:prstGeom prst="rect">
            <a:avLst/>
          </a:prstGeom>
        </p:spPr>
      </p:pic>
      <p:sp>
        <p:nvSpPr>
          <p:cNvPr id="3" name="Rectangle 2">
            <a:extLst>
              <a:ext uri="{FF2B5EF4-FFF2-40B4-BE49-F238E27FC236}">
                <a16:creationId xmlns:a16="http://schemas.microsoft.com/office/drawing/2014/main" id="{8D839C19-D130-4B65-9C9D-4A3F9F01D73D}"/>
              </a:ext>
            </a:extLst>
          </p:cNvPr>
          <p:cNvSpPr/>
          <p:nvPr/>
        </p:nvSpPr>
        <p:spPr>
          <a:xfrm>
            <a:off x="1154782" y="6201717"/>
            <a:ext cx="1762021" cy="369332"/>
          </a:xfrm>
          <a:prstGeom prst="rect">
            <a:avLst/>
          </a:prstGeom>
        </p:spPr>
        <p:txBody>
          <a:bodyPr wrap="none">
            <a:spAutoFit/>
          </a:bodyPr>
          <a:lstStyle/>
          <a:p>
            <a:r>
              <a:rPr lang="en-US" dirty="0">
                <a:latin typeface="Arial" panose="020B0604020202020204" pitchFamily="34" charset="0"/>
                <a:ea typeface="SimSun" panose="02010600030101010101" pitchFamily="2" charset="-122"/>
              </a:rPr>
              <a:t>Bridge Network</a:t>
            </a:r>
            <a:endParaRPr lang="en-US" dirty="0"/>
          </a:p>
        </p:txBody>
      </p:sp>
      <p:pic>
        <p:nvPicPr>
          <p:cNvPr id="8" name="Picture 7">
            <a:extLst>
              <a:ext uri="{FF2B5EF4-FFF2-40B4-BE49-F238E27FC236}">
                <a16:creationId xmlns:a16="http://schemas.microsoft.com/office/drawing/2014/main" id="{C9A62295-9056-4C9A-8F9F-0623D75B4250}"/>
              </a:ext>
            </a:extLst>
          </p:cNvPr>
          <p:cNvPicPr/>
          <p:nvPr/>
        </p:nvPicPr>
        <p:blipFill>
          <a:blip r:embed="rId3"/>
          <a:stretch>
            <a:fillRect/>
          </a:stretch>
        </p:blipFill>
        <p:spPr>
          <a:xfrm>
            <a:off x="4429528" y="2877126"/>
            <a:ext cx="4562475" cy="2419350"/>
          </a:xfrm>
          <a:prstGeom prst="rect">
            <a:avLst/>
          </a:prstGeom>
        </p:spPr>
      </p:pic>
      <p:sp>
        <p:nvSpPr>
          <p:cNvPr id="9" name="Rectangle 8">
            <a:extLst>
              <a:ext uri="{FF2B5EF4-FFF2-40B4-BE49-F238E27FC236}">
                <a16:creationId xmlns:a16="http://schemas.microsoft.com/office/drawing/2014/main" id="{51C91D95-E863-40EF-908C-983D51DA08AD}"/>
              </a:ext>
            </a:extLst>
          </p:cNvPr>
          <p:cNvSpPr/>
          <p:nvPr/>
        </p:nvSpPr>
        <p:spPr>
          <a:xfrm>
            <a:off x="5765634" y="6165334"/>
            <a:ext cx="1890261" cy="369332"/>
          </a:xfrm>
          <a:prstGeom prst="rect">
            <a:avLst/>
          </a:prstGeom>
        </p:spPr>
        <p:txBody>
          <a:bodyPr wrap="none">
            <a:spAutoFit/>
          </a:bodyPr>
          <a:lstStyle/>
          <a:p>
            <a:r>
              <a:rPr lang="en-US" dirty="0">
                <a:latin typeface="Arial" panose="020B0604020202020204" pitchFamily="34" charset="0"/>
                <a:ea typeface="SimSun" panose="02010600030101010101" pitchFamily="2" charset="-122"/>
              </a:rPr>
              <a:t>Overlay Network</a:t>
            </a:r>
            <a:endParaRPr lang="en-US" dirty="0"/>
          </a:p>
        </p:txBody>
      </p:sp>
    </p:spTree>
    <p:extLst>
      <p:ext uri="{BB962C8B-B14F-4D97-AF65-F5344CB8AC3E}">
        <p14:creationId xmlns:p14="http://schemas.microsoft.com/office/powerpoint/2010/main" val="3062329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508000"/>
            <a:ext cx="9144000" cy="863600"/>
          </a:xfrm>
        </p:spPr>
        <p:txBody>
          <a:bodyPr/>
          <a:lstStyle/>
          <a:p>
            <a:pPr algn="ctr"/>
            <a:r>
              <a:rPr lang="en-US" dirty="0"/>
              <a:t>Networking Continued….</a:t>
            </a:r>
          </a:p>
        </p:txBody>
      </p:sp>
      <p:sp>
        <p:nvSpPr>
          <p:cNvPr id="4" name="Slide Number Placeholder 3"/>
          <p:cNvSpPr>
            <a:spLocks noGrp="1"/>
          </p:cNvSpPr>
          <p:nvPr>
            <p:ph type="sldNum" sz="quarter" idx="12"/>
          </p:nvPr>
        </p:nvSpPr>
        <p:spPr/>
        <p:txBody>
          <a:bodyPr/>
          <a:lstStyle/>
          <a:p>
            <a:fld id="{3E05A0EA-0FFD-3345-8A35-6E94DD537AEE}" type="slidenum">
              <a:rPr lang="en-US" smtClean="0"/>
              <a:pPr/>
              <a:t>9</a:t>
            </a:fld>
            <a:endParaRPr lang="en-US" dirty="0"/>
          </a:p>
        </p:txBody>
      </p:sp>
      <p:pic>
        <p:nvPicPr>
          <p:cNvPr id="7" name="Picture 6">
            <a:extLst>
              <a:ext uri="{FF2B5EF4-FFF2-40B4-BE49-F238E27FC236}">
                <a16:creationId xmlns:a16="http://schemas.microsoft.com/office/drawing/2014/main" id="{0D25E8B9-2E61-4279-BB87-2B895AB96000}"/>
              </a:ext>
            </a:extLst>
          </p:cNvPr>
          <p:cNvPicPr/>
          <p:nvPr/>
        </p:nvPicPr>
        <p:blipFill>
          <a:blip r:embed="rId2"/>
          <a:stretch>
            <a:fillRect/>
          </a:stretch>
        </p:blipFill>
        <p:spPr>
          <a:xfrm>
            <a:off x="57150" y="1614487"/>
            <a:ext cx="4514850" cy="3629025"/>
          </a:xfrm>
          <a:prstGeom prst="rect">
            <a:avLst/>
          </a:prstGeom>
        </p:spPr>
      </p:pic>
      <p:sp>
        <p:nvSpPr>
          <p:cNvPr id="3" name="Rectangle 2">
            <a:extLst>
              <a:ext uri="{FF2B5EF4-FFF2-40B4-BE49-F238E27FC236}">
                <a16:creationId xmlns:a16="http://schemas.microsoft.com/office/drawing/2014/main" id="{B9CD96DE-A26D-455C-A9C3-19BD29251660}"/>
              </a:ext>
            </a:extLst>
          </p:cNvPr>
          <p:cNvSpPr/>
          <p:nvPr/>
        </p:nvSpPr>
        <p:spPr>
          <a:xfrm>
            <a:off x="1043970" y="5486399"/>
            <a:ext cx="1569660" cy="369332"/>
          </a:xfrm>
          <a:prstGeom prst="rect">
            <a:avLst/>
          </a:prstGeom>
        </p:spPr>
        <p:txBody>
          <a:bodyPr wrap="none">
            <a:spAutoFit/>
          </a:bodyPr>
          <a:lstStyle/>
          <a:p>
            <a:r>
              <a:rPr lang="en-US" dirty="0">
                <a:latin typeface="Arial" panose="020B0604020202020204" pitchFamily="34" charset="0"/>
                <a:ea typeface="SimSun" panose="02010600030101010101" pitchFamily="2" charset="-122"/>
              </a:rPr>
              <a:t>Host Network</a:t>
            </a:r>
            <a:endParaRPr lang="en-US" dirty="0"/>
          </a:p>
        </p:txBody>
      </p:sp>
      <p:pic>
        <p:nvPicPr>
          <p:cNvPr id="9" name="Picture 8">
            <a:extLst>
              <a:ext uri="{FF2B5EF4-FFF2-40B4-BE49-F238E27FC236}">
                <a16:creationId xmlns:a16="http://schemas.microsoft.com/office/drawing/2014/main" id="{DB2FC910-C20A-4D9A-AEAF-4D94C51A6FEF}"/>
              </a:ext>
            </a:extLst>
          </p:cNvPr>
          <p:cNvPicPr/>
          <p:nvPr/>
        </p:nvPicPr>
        <p:blipFill>
          <a:blip r:embed="rId3"/>
          <a:stretch>
            <a:fillRect/>
          </a:stretch>
        </p:blipFill>
        <p:spPr>
          <a:xfrm>
            <a:off x="4249134" y="1436540"/>
            <a:ext cx="4562475" cy="4049860"/>
          </a:xfrm>
          <a:prstGeom prst="rect">
            <a:avLst/>
          </a:prstGeom>
        </p:spPr>
      </p:pic>
      <p:sp>
        <p:nvSpPr>
          <p:cNvPr id="5" name="Rectangle 4">
            <a:extLst>
              <a:ext uri="{FF2B5EF4-FFF2-40B4-BE49-F238E27FC236}">
                <a16:creationId xmlns:a16="http://schemas.microsoft.com/office/drawing/2014/main" id="{DEC2FA1B-F18C-453A-97E9-91EF3C46E740}"/>
              </a:ext>
            </a:extLst>
          </p:cNvPr>
          <p:cNvSpPr/>
          <p:nvPr/>
        </p:nvSpPr>
        <p:spPr>
          <a:xfrm>
            <a:off x="5553180" y="5774809"/>
            <a:ext cx="1954381" cy="369332"/>
          </a:xfrm>
          <a:prstGeom prst="rect">
            <a:avLst/>
          </a:prstGeom>
        </p:spPr>
        <p:txBody>
          <a:bodyPr wrap="none">
            <a:spAutoFit/>
          </a:bodyPr>
          <a:lstStyle/>
          <a:p>
            <a:r>
              <a:rPr lang="en-US" dirty="0" err="1">
                <a:latin typeface="Arial" panose="020B0604020202020204" pitchFamily="34" charset="0"/>
                <a:ea typeface="SimSun" panose="02010600030101010101" pitchFamily="2" charset="-122"/>
              </a:rPr>
              <a:t>Macvlan</a:t>
            </a:r>
            <a:r>
              <a:rPr lang="en-US" dirty="0">
                <a:latin typeface="Arial" panose="020B0604020202020204" pitchFamily="34" charset="0"/>
                <a:ea typeface="SimSun" panose="02010600030101010101" pitchFamily="2" charset="-122"/>
              </a:rPr>
              <a:t> Network</a:t>
            </a:r>
            <a:endParaRPr lang="en-US" dirty="0"/>
          </a:p>
        </p:txBody>
      </p:sp>
    </p:spTree>
    <p:extLst>
      <p:ext uri="{BB962C8B-B14F-4D97-AF65-F5344CB8AC3E}">
        <p14:creationId xmlns:p14="http://schemas.microsoft.com/office/powerpoint/2010/main" val="2980212835"/>
      </p:ext>
    </p:extLst>
  </p:cSld>
  <p:clrMapOvr>
    <a:masterClrMapping/>
  </p:clrMapOvr>
</p:sld>
</file>

<file path=ppt/theme/theme1.xml><?xml version="1.0" encoding="utf-8"?>
<a:theme xmlns:a="http://schemas.openxmlformats.org/drawingml/2006/main" name="Award Ceremony Presentation">
  <a:themeElements>
    <a:clrScheme name="Custom 3">
      <a:dk1>
        <a:srgbClr val="000000"/>
      </a:dk1>
      <a:lt1>
        <a:sysClr val="window" lastClr="FFFFFF"/>
      </a:lt1>
      <a:dk2>
        <a:srgbClr val="000000"/>
      </a:dk2>
      <a:lt2>
        <a:srgbClr val="F8F8F8"/>
      </a:lt2>
      <a:accent1>
        <a:srgbClr val="8E1319"/>
      </a:accent1>
      <a:accent2>
        <a:srgbClr val="2C3A55"/>
      </a:accent2>
      <a:accent3>
        <a:srgbClr val="969696"/>
      </a:accent3>
      <a:accent4>
        <a:srgbClr val="808080"/>
      </a:accent4>
      <a:accent5>
        <a:srgbClr val="5F5F5F"/>
      </a:accent5>
      <a:accent6>
        <a:srgbClr val="2C3A55"/>
      </a:accent6>
      <a:hlink>
        <a:srgbClr val="5F5F5F"/>
      </a:hlink>
      <a:folHlink>
        <a:srgbClr val="919191"/>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New Roman" pitchFamily="18" charset="0"/>
            <a:cs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New Roman" pitchFamily="18" charset="0"/>
            <a:cs typeface="Times New Roman" pitchFamily="18" charset="0"/>
          </a:defRPr>
        </a:defPPr>
      </a:lstStyle>
    </a:lnDef>
  </a:objectDefaults>
  <a:extraClrSchemeLst>
    <a:extraClrScheme>
      <a:clrScheme name="Global 1">
        <a:dk1>
          <a:srgbClr val="000000"/>
        </a:dk1>
        <a:lt1>
          <a:srgbClr val="FFFFCC"/>
        </a:lt1>
        <a:dk2>
          <a:srgbClr val="4D4D4D"/>
        </a:dk2>
        <a:lt2>
          <a:srgbClr val="FFCC00"/>
        </a:lt2>
        <a:accent1>
          <a:srgbClr val="FF9900"/>
        </a:accent1>
        <a:accent2>
          <a:srgbClr val="CC9900"/>
        </a:accent2>
        <a:accent3>
          <a:srgbClr val="B2B2B2"/>
        </a:accent3>
        <a:accent4>
          <a:srgbClr val="DADAAE"/>
        </a:accent4>
        <a:accent5>
          <a:srgbClr val="FFCAAA"/>
        </a:accent5>
        <a:accent6>
          <a:srgbClr val="B98A00"/>
        </a:accent6>
        <a:hlink>
          <a:srgbClr val="898743"/>
        </a:hlink>
        <a:folHlink>
          <a:srgbClr val="666633"/>
        </a:folHlink>
      </a:clrScheme>
      <a:clrMap bg1="dk2" tx1="lt1" bg2="dk1" tx2="lt2" accent1="accent1" accent2="accent2" accent3="accent3" accent4="accent4" accent5="accent5" accent6="accent6" hlink="hlink" folHlink="folHlink"/>
    </a:extraClrScheme>
    <a:extraClrScheme>
      <a:clrScheme name="Global 2">
        <a:dk1>
          <a:srgbClr val="000000"/>
        </a:dk1>
        <a:lt1>
          <a:srgbClr val="FFFFFF"/>
        </a:lt1>
        <a:dk2>
          <a:srgbClr val="CC6600"/>
        </a:dk2>
        <a:lt2>
          <a:srgbClr val="FFFFFF"/>
        </a:lt2>
        <a:accent1>
          <a:srgbClr val="FFFFCC"/>
        </a:accent1>
        <a:accent2>
          <a:srgbClr val="B5E0E3"/>
        </a:accent2>
        <a:accent3>
          <a:srgbClr val="FFFFFF"/>
        </a:accent3>
        <a:accent4>
          <a:srgbClr val="000000"/>
        </a:accent4>
        <a:accent5>
          <a:srgbClr val="FFFFE2"/>
        </a:accent5>
        <a:accent6>
          <a:srgbClr val="A4CBCE"/>
        </a:accent6>
        <a:hlink>
          <a:srgbClr val="E5D093"/>
        </a:hlink>
        <a:folHlink>
          <a:srgbClr val="CCB374"/>
        </a:folHlink>
      </a:clrScheme>
      <a:clrMap bg1="lt1" tx1="dk1" bg2="lt2" tx2="dk2" accent1="accent1" accent2="accent2" accent3="accent3" accent4="accent4" accent5="accent5" accent6="accent6" hlink="hlink" folHlink="folHlink"/>
    </a:extraClrScheme>
    <a:extraClrScheme>
      <a:clrScheme name="Global 3">
        <a:dk1>
          <a:srgbClr val="000000"/>
        </a:dk1>
        <a:lt1>
          <a:srgbClr val="FFFFFF"/>
        </a:lt1>
        <a:dk2>
          <a:srgbClr val="000000"/>
        </a:dk2>
        <a:lt2>
          <a:srgbClr val="FFFFFF"/>
        </a:lt2>
        <a:accent1>
          <a:srgbClr val="F8F8F8"/>
        </a:accent1>
        <a:accent2>
          <a:srgbClr val="969696"/>
        </a:accent2>
        <a:accent3>
          <a:srgbClr val="FFFFFF"/>
        </a:accent3>
        <a:accent4>
          <a:srgbClr val="000000"/>
        </a:accent4>
        <a:accent5>
          <a:srgbClr val="FBFBFB"/>
        </a:accent5>
        <a:accent6>
          <a:srgbClr val="878787"/>
        </a:accent6>
        <a:hlink>
          <a:srgbClr val="DDDDDD"/>
        </a:hlink>
        <a:folHlink>
          <a:srgbClr val="B2B2B2"/>
        </a:folHlink>
      </a:clrScheme>
      <a:clrMap bg1="lt1" tx1="dk1" bg2="lt2" tx2="dk2" accent1="accent1" accent2="accent2" accent3="accent3" accent4="accent4" accent5="accent5" accent6="accent6" hlink="hlink" folHlink="folHlink"/>
    </a:extraClrScheme>
    <a:extraClrScheme>
      <a:clrScheme name="Global 4">
        <a:dk1>
          <a:srgbClr val="000000"/>
        </a:dk1>
        <a:lt1>
          <a:srgbClr val="FFFFFF"/>
        </a:lt1>
        <a:dk2>
          <a:srgbClr val="000066"/>
        </a:dk2>
        <a:lt2>
          <a:srgbClr val="FFFFFF"/>
        </a:lt2>
        <a:accent1>
          <a:srgbClr val="FFFFCC"/>
        </a:accent1>
        <a:accent2>
          <a:srgbClr val="B5E0E3"/>
        </a:accent2>
        <a:accent3>
          <a:srgbClr val="FFFFFF"/>
        </a:accent3>
        <a:accent4>
          <a:srgbClr val="000000"/>
        </a:accent4>
        <a:accent5>
          <a:srgbClr val="FFFFE2"/>
        </a:accent5>
        <a:accent6>
          <a:srgbClr val="A4CBCE"/>
        </a:accent6>
        <a:hlink>
          <a:srgbClr val="BFDFFF"/>
        </a:hlink>
        <a:folHlink>
          <a:srgbClr val="99CCFF"/>
        </a:folHlink>
      </a:clrScheme>
      <a:clrMap bg1="lt1" tx1="dk1" bg2="lt2" tx2="dk2" accent1="accent1" accent2="accent2" accent3="accent3" accent4="accent4" accent5="accent5" accent6="accent6" hlink="hlink" folHlink="folHlink"/>
    </a:extraClrScheme>
    <a:extraClrScheme>
      <a:clrScheme name="Global 5">
        <a:dk1>
          <a:srgbClr val="000000"/>
        </a:dk1>
        <a:lt1>
          <a:srgbClr val="E9E6D9"/>
        </a:lt1>
        <a:dk2>
          <a:srgbClr val="666633"/>
        </a:dk2>
        <a:lt2>
          <a:srgbClr val="CEC7AA"/>
        </a:lt2>
        <a:accent1>
          <a:srgbClr val="FFFFCC"/>
        </a:accent1>
        <a:accent2>
          <a:srgbClr val="B5E0E3"/>
        </a:accent2>
        <a:accent3>
          <a:srgbClr val="F2F0E9"/>
        </a:accent3>
        <a:accent4>
          <a:srgbClr val="000000"/>
        </a:accent4>
        <a:accent5>
          <a:srgbClr val="FFFFE2"/>
        </a:accent5>
        <a:accent6>
          <a:srgbClr val="A4CBCE"/>
        </a:accent6>
        <a:hlink>
          <a:srgbClr val="B6AB82"/>
        </a:hlink>
        <a:folHlink>
          <a:srgbClr val="A0925E"/>
        </a:folHlink>
      </a:clrScheme>
      <a:clrMap bg1="lt1" tx1="dk1" bg2="lt2" tx2="dk2" accent1="accent1" accent2="accent2" accent3="accent3" accent4="accent4" accent5="accent5" accent6="accent6" hlink="hlink" folHlink="folHlink"/>
    </a:extraClrScheme>
    <a:extraClrScheme>
      <a:clrScheme name="Global 6">
        <a:dk1>
          <a:srgbClr val="1B3753"/>
        </a:dk1>
        <a:lt1>
          <a:srgbClr val="EAEAEA"/>
        </a:lt1>
        <a:dk2>
          <a:srgbClr val="336699"/>
        </a:dk2>
        <a:lt2>
          <a:srgbClr val="FFFFCC"/>
        </a:lt2>
        <a:accent1>
          <a:srgbClr val="BA8E46"/>
        </a:accent1>
        <a:accent2>
          <a:srgbClr val="46C0AF"/>
        </a:accent2>
        <a:accent3>
          <a:srgbClr val="ADB8CA"/>
        </a:accent3>
        <a:accent4>
          <a:srgbClr val="C8C8C8"/>
        </a:accent4>
        <a:accent5>
          <a:srgbClr val="D9C6B0"/>
        </a:accent5>
        <a:accent6>
          <a:srgbClr val="3FAE9E"/>
        </a:accent6>
        <a:hlink>
          <a:srgbClr val="93ACC3"/>
        </a:hlink>
        <a:folHlink>
          <a:srgbClr val="7897B4"/>
        </a:folHlink>
      </a:clrScheme>
      <a:clrMap bg1="dk2" tx1="lt1" bg2="dk1" tx2="lt2" accent1="accent1" accent2="accent2" accent3="accent3" accent4="accent4" accent5="accent5" accent6="accent6" hlink="hlink" folHlink="folHlink"/>
    </a:extraClrScheme>
    <a:extraClrScheme>
      <a:clrScheme name="Global 7">
        <a:dk1>
          <a:srgbClr val="000000"/>
        </a:dk1>
        <a:lt1>
          <a:srgbClr val="FFFFFF"/>
        </a:lt1>
        <a:dk2>
          <a:srgbClr val="000000"/>
        </a:dk2>
        <a:lt2>
          <a:srgbClr val="FFFFFF"/>
        </a:lt2>
        <a:accent1>
          <a:srgbClr val="FFFFCC"/>
        </a:accent1>
        <a:accent2>
          <a:srgbClr val="FFCC99"/>
        </a:accent2>
        <a:accent3>
          <a:srgbClr val="FFFFFF"/>
        </a:accent3>
        <a:accent4>
          <a:srgbClr val="000000"/>
        </a:accent4>
        <a:accent5>
          <a:srgbClr val="FFFFE2"/>
        </a:accent5>
        <a:accent6>
          <a:srgbClr val="E7B98A"/>
        </a:accent6>
        <a:hlink>
          <a:srgbClr val="FF9999"/>
        </a:hlink>
        <a:folHlink>
          <a:srgbClr val="E06360"/>
        </a:folHlink>
      </a:clrScheme>
      <a:clrMap bg1="lt1" tx1="dk1" bg2="lt2" tx2="dk2" accent1="accent1" accent2="accent2" accent3="accent3" accent4="accent4" accent5="accent5" accent6="accent6" hlink="hlink" folHlink="folHlink"/>
    </a:extraClrScheme>
    <a:extraClrScheme>
      <a:clrScheme name="Global 8">
        <a:dk1>
          <a:srgbClr val="000000"/>
        </a:dk1>
        <a:lt1>
          <a:srgbClr val="EAEAEA"/>
        </a:lt1>
        <a:dk2>
          <a:srgbClr val="17118B"/>
        </a:dk2>
        <a:lt2>
          <a:srgbClr val="FFFFCC"/>
        </a:lt2>
        <a:accent1>
          <a:srgbClr val="B2B2B2"/>
        </a:accent1>
        <a:accent2>
          <a:srgbClr val="54ABB2"/>
        </a:accent2>
        <a:accent3>
          <a:srgbClr val="ABAAC4"/>
        </a:accent3>
        <a:accent4>
          <a:srgbClr val="C8C8C8"/>
        </a:accent4>
        <a:accent5>
          <a:srgbClr val="D5D5D5"/>
        </a:accent5>
        <a:accent6>
          <a:srgbClr val="4B9BA1"/>
        </a:accent6>
        <a:hlink>
          <a:srgbClr val="4F49A3"/>
        </a:hlink>
        <a:folHlink>
          <a:srgbClr val="2E2573"/>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956</Words>
  <Application>Microsoft Office PowerPoint</Application>
  <PresentationFormat>On-screen Show (4:3)</PresentationFormat>
  <Paragraphs>184</Paragraphs>
  <Slides>40</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40</vt:i4>
      </vt:variant>
    </vt:vector>
  </HeadingPairs>
  <TitlesOfParts>
    <vt:vector size="47" baseType="lpstr">
      <vt:lpstr>SimSun</vt:lpstr>
      <vt:lpstr>Arial</vt:lpstr>
      <vt:lpstr>Calibri</vt:lpstr>
      <vt:lpstr>Century Schoolbook</vt:lpstr>
      <vt:lpstr>Times</vt:lpstr>
      <vt:lpstr>Times New Roman</vt:lpstr>
      <vt:lpstr>Award Ceremony Presentation</vt:lpstr>
      <vt:lpstr>PowerPoint Presentation</vt:lpstr>
      <vt:lpstr>Contents</vt:lpstr>
      <vt:lpstr>1. Problem Statement</vt:lpstr>
      <vt:lpstr>2. Introduction</vt:lpstr>
      <vt:lpstr>Continued…</vt:lpstr>
      <vt:lpstr>Continued…</vt:lpstr>
      <vt:lpstr>Expected Outcomes</vt:lpstr>
      <vt:lpstr>3. Docker Features</vt:lpstr>
      <vt:lpstr>Networking Continued….</vt:lpstr>
      <vt:lpstr>Docker Storage</vt:lpstr>
      <vt:lpstr>Dockerfile</vt:lpstr>
      <vt:lpstr>Docker Swarm</vt:lpstr>
      <vt:lpstr>Docker Compose</vt:lpstr>
      <vt:lpstr>Setting Up the Environment </vt:lpstr>
      <vt:lpstr>   Continued…</vt:lpstr>
      <vt:lpstr>       </vt:lpstr>
      <vt:lpstr>Continued…</vt:lpstr>
      <vt:lpstr>Continued…..</vt:lpstr>
      <vt:lpstr>Continued….</vt:lpstr>
      <vt:lpstr>     Scaling the website using Docker Swarm  </vt:lpstr>
      <vt:lpstr> Continued……</vt:lpstr>
      <vt:lpstr> Continued……</vt:lpstr>
      <vt:lpstr> Continued……</vt:lpstr>
      <vt:lpstr> Continued……</vt:lpstr>
      <vt:lpstr>Updating the Content on Website</vt:lpstr>
      <vt:lpstr> Continued……</vt:lpstr>
      <vt:lpstr> Continued……</vt:lpstr>
      <vt:lpstr> Continued……</vt:lpstr>
      <vt:lpstr> Continued……</vt:lpstr>
      <vt:lpstr> Continued……</vt:lpstr>
      <vt:lpstr> Docker Security</vt:lpstr>
      <vt:lpstr> Continued……</vt:lpstr>
      <vt:lpstr> Continued……</vt:lpstr>
      <vt:lpstr> Continued……</vt:lpstr>
      <vt:lpstr> Continued……</vt:lpstr>
      <vt:lpstr> Continued……</vt:lpstr>
      <vt:lpstr>              7. References</vt:lpstr>
      <vt:lpstr>    References( Cont…)</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2017-04-10T21:07:08Z</dcterms:created>
  <dcterms:modified xsi:type="dcterms:W3CDTF">2018-03-14T17:17:14Z</dcterms:modified>
</cp:coreProperties>
</file>